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C06B0D-ABAD-4439-B53A-8EFBACAE6CB2}" v="100" dt="2020-03-23T06:56:46.717"/>
    <p1510:client id="{81296E80-9B2A-4FA6-8709-D43008724DD0}" v="65" dt="2020-03-23T09:13:51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o Jandrasek" userId="b9c5681ef4df86e2" providerId="LiveId" clId="{81296E80-9B2A-4FA6-8709-D43008724DD0}"/>
    <pc:docChg chg="undo custSel mod addSld modSld sldOrd">
      <pc:chgData name="Vlado Jandrasek" userId="b9c5681ef4df86e2" providerId="LiveId" clId="{81296E80-9B2A-4FA6-8709-D43008724DD0}" dt="2020-03-23T09:14:14.493" v="602" actId="14100"/>
      <pc:docMkLst>
        <pc:docMk/>
      </pc:docMkLst>
      <pc:sldChg chg="addSp delSp modSp mod delAnim modAnim">
        <pc:chgData name="Vlado Jandrasek" userId="b9c5681ef4df86e2" providerId="LiveId" clId="{81296E80-9B2A-4FA6-8709-D43008724DD0}" dt="2020-03-23T09:10:59.428" v="592" actId="208"/>
        <pc:sldMkLst>
          <pc:docMk/>
          <pc:sldMk cId="2841932790" sldId="258"/>
        </pc:sldMkLst>
        <pc:spChg chg="add mod">
          <ac:chgData name="Vlado Jandrasek" userId="b9c5681ef4df86e2" providerId="LiveId" clId="{81296E80-9B2A-4FA6-8709-D43008724DD0}" dt="2020-03-23T09:10:59.428" v="592" actId="208"/>
          <ac:spMkLst>
            <pc:docMk/>
            <pc:sldMk cId="2841932790" sldId="258"/>
            <ac:spMk id="2" creationId="{5B843551-8A82-431F-8818-179CF6FB28AB}"/>
          </ac:spMkLst>
        </pc:spChg>
        <pc:grpChg chg="mod">
          <ac:chgData name="Vlado Jandrasek" userId="b9c5681ef4df86e2" providerId="LiveId" clId="{81296E80-9B2A-4FA6-8709-D43008724DD0}" dt="2020-03-23T09:10:15.669" v="579" actId="1076"/>
          <ac:grpSpMkLst>
            <pc:docMk/>
            <pc:sldMk cId="2841932790" sldId="258"/>
            <ac:grpSpMk id="39" creationId="{D053DFF1-9D21-4849-9F74-D6FB8CACBBB5}"/>
          </ac:grpSpMkLst>
        </pc:grpChg>
        <pc:grpChg chg="mod">
          <ac:chgData name="Vlado Jandrasek" userId="b9c5681ef4df86e2" providerId="LiveId" clId="{81296E80-9B2A-4FA6-8709-D43008724DD0}" dt="2020-03-23T09:10:32.209" v="585" actId="1076"/>
          <ac:grpSpMkLst>
            <pc:docMk/>
            <pc:sldMk cId="2841932790" sldId="258"/>
            <ac:grpSpMk id="40" creationId="{E1885B6E-ADF2-4CDB-9C1E-28B0947B8FE4}"/>
          </ac:grpSpMkLst>
        </pc:grpChg>
        <pc:grpChg chg="mod">
          <ac:chgData name="Vlado Jandrasek" userId="b9c5681ef4df86e2" providerId="LiveId" clId="{81296E80-9B2A-4FA6-8709-D43008724DD0}" dt="2020-03-23T09:10:35.517" v="586" actId="1076"/>
          <ac:grpSpMkLst>
            <pc:docMk/>
            <pc:sldMk cId="2841932790" sldId="258"/>
            <ac:grpSpMk id="41" creationId="{68AA57AD-3139-4550-9AF6-5A5E2DDF6459}"/>
          </ac:grpSpMkLst>
        </pc:grpChg>
        <pc:grpChg chg="mod">
          <ac:chgData name="Vlado Jandrasek" userId="b9c5681ef4df86e2" providerId="LiveId" clId="{81296E80-9B2A-4FA6-8709-D43008724DD0}" dt="2020-03-23T09:10:42.219" v="589" actId="1076"/>
          <ac:grpSpMkLst>
            <pc:docMk/>
            <pc:sldMk cId="2841932790" sldId="258"/>
            <ac:grpSpMk id="42" creationId="{6883EE1F-9470-4D48-82E7-1ABE0AADB196}"/>
          </ac:grpSpMkLst>
        </pc:grpChg>
        <pc:picChg chg="mod">
          <ac:chgData name="Vlado Jandrasek" userId="b9c5681ef4df86e2" providerId="LiveId" clId="{81296E80-9B2A-4FA6-8709-D43008724DD0}" dt="2020-03-23T09:10:39.345" v="588" actId="1076"/>
          <ac:picMkLst>
            <pc:docMk/>
            <pc:sldMk cId="2841932790" sldId="258"/>
            <ac:picMk id="22" creationId="{E9023C8A-8C64-410B-B83E-02BB529D6AAF}"/>
          </ac:picMkLst>
        </pc:picChg>
        <pc:picChg chg="del">
          <ac:chgData name="Vlado Jandrasek" userId="b9c5681ef4df86e2" providerId="LiveId" clId="{81296E80-9B2A-4FA6-8709-D43008724DD0}" dt="2020-03-23T09:07:29.699" v="568" actId="478"/>
          <ac:picMkLst>
            <pc:docMk/>
            <pc:sldMk cId="2841932790" sldId="258"/>
            <ac:picMk id="48" creationId="{1116BBB8-4027-43B9-901D-3CFD1410639E}"/>
          </ac:picMkLst>
        </pc:picChg>
      </pc:sldChg>
      <pc:sldChg chg="addSp delSp modSp add mod delAnim modAnim">
        <pc:chgData name="Vlado Jandrasek" userId="b9c5681ef4df86e2" providerId="LiveId" clId="{81296E80-9B2A-4FA6-8709-D43008724DD0}" dt="2020-03-23T09:14:14.493" v="602" actId="14100"/>
        <pc:sldMkLst>
          <pc:docMk/>
          <pc:sldMk cId="2797256640" sldId="259"/>
        </pc:sldMkLst>
        <pc:spChg chg="add mod ord">
          <ac:chgData name="Vlado Jandrasek" userId="b9c5681ef4df86e2" providerId="LiveId" clId="{81296E80-9B2A-4FA6-8709-D43008724DD0}" dt="2020-03-23T08:00:44.048" v="530" actId="1035"/>
          <ac:spMkLst>
            <pc:docMk/>
            <pc:sldMk cId="2797256640" sldId="259"/>
            <ac:spMk id="3" creationId="{1A6A2B3E-AA5C-498B-94D0-C1A5EFE5FC8E}"/>
          </ac:spMkLst>
        </pc:spChg>
        <pc:spChg chg="add mod">
          <ac:chgData name="Vlado Jandrasek" userId="b9c5681ef4df86e2" providerId="LiveId" clId="{81296E80-9B2A-4FA6-8709-D43008724DD0}" dt="2020-03-23T07:43:45.671" v="91" actId="164"/>
          <ac:spMkLst>
            <pc:docMk/>
            <pc:sldMk cId="2797256640" sldId="259"/>
            <ac:spMk id="5" creationId="{360251B2-41B2-47EB-8087-7C2892B50A64}"/>
          </ac:spMkLst>
        </pc:spChg>
        <pc:spChg chg="add mod">
          <ac:chgData name="Vlado Jandrasek" userId="b9c5681ef4df86e2" providerId="LiveId" clId="{81296E80-9B2A-4FA6-8709-D43008724DD0}" dt="2020-03-23T07:51:56.704" v="310" actId="1076"/>
          <ac:spMkLst>
            <pc:docMk/>
            <pc:sldMk cId="2797256640" sldId="259"/>
            <ac:spMk id="7" creationId="{7403885D-7597-421E-B7B1-56983204F31C}"/>
          </ac:spMkLst>
        </pc:spChg>
        <pc:spChg chg="add mod">
          <ac:chgData name="Vlado Jandrasek" userId="b9c5681ef4df86e2" providerId="LiveId" clId="{81296E80-9B2A-4FA6-8709-D43008724DD0}" dt="2020-03-23T08:00:39.671" v="520" actId="14100"/>
          <ac:spMkLst>
            <pc:docMk/>
            <pc:sldMk cId="2797256640" sldId="259"/>
            <ac:spMk id="9" creationId="{9D02C70C-CAE5-4A69-A4EA-0FACE128D58B}"/>
          </ac:spMkLst>
        </pc:spChg>
        <pc:spChg chg="add mod">
          <ac:chgData name="Vlado Jandrasek" userId="b9c5681ef4df86e2" providerId="LiveId" clId="{81296E80-9B2A-4FA6-8709-D43008724DD0}" dt="2020-03-23T08:03:18.372" v="542" actId="20577"/>
          <ac:spMkLst>
            <pc:docMk/>
            <pc:sldMk cId="2797256640" sldId="259"/>
            <ac:spMk id="11" creationId="{5A1B6D37-1FF5-408F-9B7A-72E4CEA8B334}"/>
          </ac:spMkLst>
        </pc:spChg>
        <pc:spChg chg="add mod ord">
          <ac:chgData name="Vlado Jandrasek" userId="b9c5681ef4df86e2" providerId="LiveId" clId="{81296E80-9B2A-4FA6-8709-D43008724DD0}" dt="2020-03-23T09:14:14.493" v="602" actId="14100"/>
          <ac:spMkLst>
            <pc:docMk/>
            <pc:sldMk cId="2797256640" sldId="259"/>
            <ac:spMk id="12" creationId="{19CF6136-1FE8-4DBF-853F-4E45A57ACB0D}"/>
          </ac:spMkLst>
        </pc:spChg>
        <pc:spChg chg="add mod">
          <ac:chgData name="Vlado Jandrasek" userId="b9c5681ef4df86e2" providerId="LiveId" clId="{81296E80-9B2A-4FA6-8709-D43008724DD0}" dt="2020-03-23T09:13:36.596" v="600" actId="1076"/>
          <ac:spMkLst>
            <pc:docMk/>
            <pc:sldMk cId="2797256640" sldId="259"/>
            <ac:spMk id="14" creationId="{F04C5A9E-221D-4C0B-895E-6AECD5911591}"/>
          </ac:spMkLst>
        </pc:spChg>
        <pc:grpChg chg="add mod ord">
          <ac:chgData name="Vlado Jandrasek" userId="b9c5681ef4df86e2" providerId="LiveId" clId="{81296E80-9B2A-4FA6-8709-D43008724DD0}" dt="2020-03-23T07:56:06.013" v="362" actId="1076"/>
          <ac:grpSpMkLst>
            <pc:docMk/>
            <pc:sldMk cId="2797256640" sldId="259"/>
            <ac:grpSpMk id="6" creationId="{B8650CE3-1C34-4E14-A6B5-6B4AABE74E2A}"/>
          </ac:grpSpMkLst>
        </pc:grpChg>
        <pc:grpChg chg="add mod">
          <ac:chgData name="Vlado Jandrasek" userId="b9c5681ef4df86e2" providerId="LiveId" clId="{81296E80-9B2A-4FA6-8709-D43008724DD0}" dt="2020-03-23T08:00:20.434" v="516" actId="403"/>
          <ac:grpSpMkLst>
            <pc:docMk/>
            <pc:sldMk cId="2797256640" sldId="259"/>
            <ac:grpSpMk id="10" creationId="{B2D2C4DC-5653-4C07-BC47-342D1894641E}"/>
          </ac:grpSpMkLst>
        </pc:grpChg>
        <pc:grpChg chg="add mod">
          <ac:chgData name="Vlado Jandrasek" userId="b9c5681ef4df86e2" providerId="LiveId" clId="{81296E80-9B2A-4FA6-8709-D43008724DD0}" dt="2020-03-23T09:14:11.110" v="601" actId="1076"/>
          <ac:grpSpMkLst>
            <pc:docMk/>
            <pc:sldMk cId="2797256640" sldId="259"/>
            <ac:grpSpMk id="13" creationId="{F5B1CF9B-BE0F-4204-8411-8BC72F0AABCD}"/>
          </ac:grpSpMkLst>
        </pc:grpChg>
        <pc:picChg chg="add del mod">
          <ac:chgData name="Vlado Jandrasek" userId="b9c5681ef4df86e2" providerId="LiveId" clId="{81296E80-9B2A-4FA6-8709-D43008724DD0}" dt="2020-03-23T09:12:21.537" v="595" actId="478"/>
          <ac:picMkLst>
            <pc:docMk/>
            <pc:sldMk cId="2797256640" sldId="259"/>
            <ac:picMk id="2" creationId="{576EECBC-2C6F-4636-A78A-1810EA7519CF}"/>
          </ac:picMkLst>
        </pc:picChg>
        <pc:picChg chg="add mod">
          <ac:chgData name="Vlado Jandrasek" userId="b9c5681ef4df86e2" providerId="LiveId" clId="{81296E80-9B2A-4FA6-8709-D43008724DD0}" dt="2020-03-23T07:43:45.671" v="91" actId="164"/>
          <ac:picMkLst>
            <pc:docMk/>
            <pc:sldMk cId="2797256640" sldId="259"/>
            <ac:picMk id="4" creationId="{5E328251-E612-45BE-9173-B13FB2FA5A54}"/>
          </ac:picMkLst>
        </pc:picChg>
        <pc:picChg chg="add mod">
          <ac:chgData name="Vlado Jandrasek" userId="b9c5681ef4df86e2" providerId="LiveId" clId="{81296E80-9B2A-4FA6-8709-D43008724DD0}" dt="2020-03-23T07:52:40.189" v="312" actId="164"/>
          <ac:picMkLst>
            <pc:docMk/>
            <pc:sldMk cId="2797256640" sldId="259"/>
            <ac:picMk id="8" creationId="{13B9F58C-92C8-49BE-B770-2B2617160C43}"/>
          </ac:picMkLst>
        </pc:picChg>
        <pc:picChg chg="del">
          <ac:chgData name="Vlado Jandrasek" userId="b9c5681ef4df86e2" providerId="LiveId" clId="{81296E80-9B2A-4FA6-8709-D43008724DD0}" dt="2020-03-23T08:17:37.058" v="545" actId="478"/>
          <ac:picMkLst>
            <pc:docMk/>
            <pc:sldMk cId="2797256640" sldId="259"/>
            <ac:picMk id="14" creationId="{B98900DA-A362-417C-9DBB-8ECF294D2415}"/>
          </ac:picMkLst>
        </pc:picChg>
      </pc:sldChg>
      <pc:sldChg chg="addSp delSp modSp add mod ord delAnim">
        <pc:chgData name="Vlado Jandrasek" userId="b9c5681ef4df86e2" providerId="LiveId" clId="{81296E80-9B2A-4FA6-8709-D43008724DD0}" dt="2020-03-23T08:21:02.916" v="557" actId="27636"/>
        <pc:sldMkLst>
          <pc:docMk/>
          <pc:sldMk cId="2670093237" sldId="260"/>
        </pc:sldMkLst>
        <pc:spChg chg="add del">
          <ac:chgData name="Vlado Jandrasek" userId="b9c5681ef4df86e2" providerId="LiveId" clId="{81296E80-9B2A-4FA6-8709-D43008724DD0}" dt="2020-03-23T08:20:55.735" v="552" actId="478"/>
          <ac:spMkLst>
            <pc:docMk/>
            <pc:sldMk cId="2670093237" sldId="260"/>
            <ac:spMk id="2" creationId="{5311A6DB-7DC5-4054-BF89-E0448DCF3C48}"/>
          </ac:spMkLst>
        </pc:spChg>
        <pc:spChg chg="add del mod">
          <ac:chgData name="Vlado Jandrasek" userId="b9c5681ef4df86e2" providerId="LiveId" clId="{81296E80-9B2A-4FA6-8709-D43008724DD0}" dt="2020-03-23T08:20:54.553" v="551" actId="478"/>
          <ac:spMkLst>
            <pc:docMk/>
            <pc:sldMk cId="2670093237" sldId="260"/>
            <ac:spMk id="3" creationId="{27C34FF4-9202-4649-9FD0-EAAA6299285C}"/>
          </ac:spMkLst>
        </pc:spChg>
        <pc:spChg chg="add del">
          <ac:chgData name="Vlado Jandrasek" userId="b9c5681ef4df86e2" providerId="LiveId" clId="{81296E80-9B2A-4FA6-8709-D43008724DD0}" dt="2020-03-23T08:21:00.042" v="555" actId="478"/>
          <ac:spMkLst>
            <pc:docMk/>
            <pc:sldMk cId="2670093237" sldId="260"/>
            <ac:spMk id="4" creationId="{F0B5A0F9-AB41-45B6-BBB6-CC0D995CFD68}"/>
          </ac:spMkLst>
        </pc:spChg>
        <pc:spChg chg="add del mod">
          <ac:chgData name="Vlado Jandrasek" userId="b9c5681ef4df86e2" providerId="LiveId" clId="{81296E80-9B2A-4FA6-8709-D43008724DD0}" dt="2020-03-23T08:20:58.636" v="554" actId="478"/>
          <ac:spMkLst>
            <pc:docMk/>
            <pc:sldMk cId="2670093237" sldId="260"/>
            <ac:spMk id="5" creationId="{2E84DA3F-CDDC-4F3E-886C-D3EE04D456D7}"/>
          </ac:spMkLst>
        </pc:spChg>
        <pc:spChg chg="add mod">
          <ac:chgData name="Vlado Jandrasek" userId="b9c5681ef4df86e2" providerId="LiveId" clId="{81296E80-9B2A-4FA6-8709-D43008724DD0}" dt="2020-03-23T08:21:02.916" v="557" actId="27636"/>
          <ac:spMkLst>
            <pc:docMk/>
            <pc:sldMk cId="2670093237" sldId="260"/>
            <ac:spMk id="6" creationId="{88DB320D-26AB-4341-BBF5-12D2E5908821}"/>
          </ac:spMkLst>
        </pc:spChg>
        <pc:spChg chg="add">
          <ac:chgData name="Vlado Jandrasek" userId="b9c5681ef4df86e2" providerId="LiveId" clId="{81296E80-9B2A-4FA6-8709-D43008724DD0}" dt="2020-03-23T08:21:02.705" v="556"/>
          <ac:spMkLst>
            <pc:docMk/>
            <pc:sldMk cId="2670093237" sldId="260"/>
            <ac:spMk id="9" creationId="{FCD8FF5B-203A-497F-AD64-83E355A76D2C}"/>
          </ac:spMkLst>
        </pc:spChg>
        <pc:spChg chg="add">
          <ac:chgData name="Vlado Jandrasek" userId="b9c5681ef4df86e2" providerId="LiveId" clId="{81296E80-9B2A-4FA6-8709-D43008724DD0}" dt="2020-03-23T08:21:02.705" v="556"/>
          <ac:spMkLst>
            <pc:docMk/>
            <pc:sldMk cId="2670093237" sldId="260"/>
            <ac:spMk id="10" creationId="{31B4982F-FA7E-4B38-88F3-ECD57A6B872B}"/>
          </ac:spMkLst>
        </pc:spChg>
        <pc:picChg chg="add">
          <ac:chgData name="Vlado Jandrasek" userId="b9c5681ef4df86e2" providerId="LiveId" clId="{81296E80-9B2A-4FA6-8709-D43008724DD0}" dt="2020-03-23T08:21:02.705" v="556"/>
          <ac:picMkLst>
            <pc:docMk/>
            <pc:sldMk cId="2670093237" sldId="260"/>
            <ac:picMk id="7" creationId="{F8A246CD-AE52-4CD7-A191-0374C727B957}"/>
          </ac:picMkLst>
        </pc:picChg>
        <pc:picChg chg="add">
          <ac:chgData name="Vlado Jandrasek" userId="b9c5681ef4df86e2" providerId="LiveId" clId="{81296E80-9B2A-4FA6-8709-D43008724DD0}" dt="2020-03-23T08:21:02.705" v="556"/>
          <ac:picMkLst>
            <pc:docMk/>
            <pc:sldMk cId="2670093237" sldId="260"/>
            <ac:picMk id="8" creationId="{01553D8C-879D-4A3C-9790-E7FD6AC63AEF}"/>
          </ac:picMkLst>
        </pc:picChg>
        <pc:cxnChg chg="add">
          <ac:chgData name="Vlado Jandrasek" userId="b9c5681ef4df86e2" providerId="LiveId" clId="{81296E80-9B2A-4FA6-8709-D43008724DD0}" dt="2020-03-23T08:21:02.705" v="556"/>
          <ac:cxnSpMkLst>
            <pc:docMk/>
            <pc:sldMk cId="2670093237" sldId="260"/>
            <ac:cxnSpMk id="11" creationId="{F5CC9807-402B-4C04-9865-1895A452EA18}"/>
          </ac:cxnSpMkLst>
        </pc:cxnChg>
        <pc:cxnChg chg="add">
          <ac:chgData name="Vlado Jandrasek" userId="b9c5681ef4df86e2" providerId="LiveId" clId="{81296E80-9B2A-4FA6-8709-D43008724DD0}" dt="2020-03-23T08:21:02.705" v="556"/>
          <ac:cxnSpMkLst>
            <pc:docMk/>
            <pc:sldMk cId="2670093237" sldId="260"/>
            <ac:cxnSpMk id="12" creationId="{F9709B4C-4B63-46B2-AEEC-6490DB236FC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F404BA-64B8-4B3A-8F25-146D16854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D0E063B-F150-4F6A-9B4A-60D1C9C59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0F2C64B-1122-4FE3-9DA6-9B27E5E20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6997-0A4A-4E8C-8BA5-964E9CD49CEB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A611621-FDA3-4AA8-8E08-58398C84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C7AC1C7-5DAE-4BF2-8392-9AD0D2E00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D579-7D8F-49C8-9FA8-6735424F80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000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5DE7E8-C9A9-43B2-8523-8F28BCDCB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CCC76F6-3244-4881-BDCA-AFA4AB3E4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9B258F3-36A4-40BB-A1D1-ADBF0AAA2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6997-0A4A-4E8C-8BA5-964E9CD49CEB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0390115-77B3-4900-B0A8-1BB9EA9D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405B961-9D35-4731-9B80-F3A3BCCC9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D579-7D8F-49C8-9FA8-6735424F80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871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A41619AD-19BA-426A-A512-4B0BAE0ED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26980EE-6853-4D8A-84C8-6913089DA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87AAFB1-450E-47E5-9E15-01F7D930C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6997-0A4A-4E8C-8BA5-964E9CD49CEB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1FCAEBC-4D42-4634-90B5-525AD846C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92E26BF-7342-49C7-9922-4F6643BD5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D579-7D8F-49C8-9FA8-6735424F80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129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BCE154-E928-46B3-A47C-6A7987B0C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953EFC3-BD2B-409B-AB71-A169D5884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F58D574-BA4E-43B3-91AA-C5DCB2BB8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6997-0A4A-4E8C-8BA5-964E9CD49CEB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F3F1B5B-37F3-4B2F-A584-D55C6906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84994B2-10EF-4735-B324-DE0BA16DF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D579-7D8F-49C8-9FA8-6735424F80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658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0A0B68-1CD4-4BA1-AB01-EBE85537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0B02C8F-EAB3-4D34-993F-89D3D8BC9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1B38BC4-693E-4501-B050-AE48A7155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6997-0A4A-4E8C-8BA5-964E9CD49CEB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6DC2504-D368-41B0-B233-E0148D6E9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1D9D141-D0F7-4110-8D65-F913EBA5E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D579-7D8F-49C8-9FA8-6735424F80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839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76D666-B03D-4867-92A8-22BC10DE1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95A067C-0E47-420E-A0D7-06101E0BB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FECDE58-2F77-4032-9E95-A7D71D511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92385A8-5092-4E05-8BAD-47038BA27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6997-0A4A-4E8C-8BA5-964E9CD49CEB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028735D-CBE4-4380-9138-130337E05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EFA4A04-DABB-417E-8510-555EC10ED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D579-7D8F-49C8-9FA8-6735424F80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14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BBF424-9400-4BF2-95DD-D3D3B415F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105A444-7B46-44A4-B2B5-F3A3B2D10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81F7958-DDB5-4E89-A704-F6E21EEA9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EF66D65-1CA8-45CF-9F0D-478E46BC2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D654FC4-5CF7-44A9-AB97-8D584C950E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1B7C3A5-0D28-4DE1-AAD8-8BBB3F41E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6997-0A4A-4E8C-8BA5-964E9CD49CEB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7727C8A-0B96-45A3-BF9C-76E4A81D7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4EEF9D5-5F4A-460B-B63A-A284D0351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D579-7D8F-49C8-9FA8-6735424F80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32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E57AA8-3595-443E-B0EB-5949272BE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43EAE38-5D0A-49CD-980C-1E75F8E0A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6997-0A4A-4E8C-8BA5-964E9CD49CEB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97DDE61-0241-43EF-A16E-76634786F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A2BB5E8-0750-40A4-87EB-2104B671A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D579-7D8F-49C8-9FA8-6735424F80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556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BABBD07-CB0D-419D-8484-BF3C1ED14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6997-0A4A-4E8C-8BA5-964E9CD49CEB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482B4BD5-627E-44B9-8B3F-F58BEA15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834B29F-B916-4FB3-AB01-77136038B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D579-7D8F-49C8-9FA8-6735424F80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316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EB1468-D8BE-48F7-9D97-0B1BDD7D5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840A1E-0525-45C5-B03C-8722E77A5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140A7A3-CB71-4F15-8A96-EF3053D68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319B65A-F031-420E-92B8-9C9283081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6997-0A4A-4E8C-8BA5-964E9CD49CEB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E421996-9903-4940-BF4B-187C752F8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44BEB76-76AB-4592-BE6B-7E1ABB4B9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D579-7D8F-49C8-9FA8-6735424F80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263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907866-2F7E-462E-8F3D-39068019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92F3F49-B0F1-49F7-884B-76B3B8ADB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A890CF5-D484-4345-B80C-EEA2FE5AC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F19D507-CAE1-49B7-8FF0-853102B5A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6997-0A4A-4E8C-8BA5-964E9CD49CEB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8D2801A-60C1-43AF-ADFB-80C6C1F52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8F816F7-96FD-4907-8F44-3C3D213AD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D579-7D8F-49C8-9FA8-6735424F80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017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1BD881F-05DE-44F7-9303-5FA8BB062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2AB1D14-906F-4AF9-90F1-A7FB4C3B9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694022E-95D0-4079-A5BF-2E0757726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B6997-0A4A-4E8C-8BA5-964E9CD49CEB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B389761-0B6A-4E0F-9BF7-CEF44AB3F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ABF1681-11C8-431F-AB9B-4BEDEFA144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BD579-7D8F-49C8-9FA8-6735424F80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94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C8LjJBnuA8&amp;t=38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fr1uq4PHGk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id="{88DB320D-26AB-4341-BBF5-12D2E5908821}"/>
              </a:ext>
            </a:extLst>
          </p:cNvPr>
          <p:cNvSpPr txBox="1">
            <a:spLocks/>
          </p:cNvSpPr>
          <p:nvPr/>
        </p:nvSpPr>
        <p:spPr>
          <a:xfrm>
            <a:off x="1021789" y="2468032"/>
            <a:ext cx="8825659" cy="34163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400"/>
              <a:t>Da pokreneš prezentaciju pritisni: </a:t>
            </a:r>
            <a:r>
              <a:rPr lang="hr-HR" sz="2400" b="1"/>
              <a:t>Dijaprojekcija</a:t>
            </a:r>
          </a:p>
          <a:p>
            <a:endParaRPr lang="hr-HR" sz="2400"/>
          </a:p>
          <a:p>
            <a:endParaRPr lang="hr-HR" sz="2400"/>
          </a:p>
          <a:p>
            <a:endParaRPr lang="hr-HR" sz="2400"/>
          </a:p>
          <a:p>
            <a:endParaRPr lang="hr-HR" sz="2400"/>
          </a:p>
          <a:p>
            <a:endParaRPr lang="hr-HR" sz="2400"/>
          </a:p>
          <a:p>
            <a:r>
              <a:rPr lang="hr-HR" sz="2400"/>
              <a:t>Nakon toga pritisni: </a:t>
            </a:r>
            <a:r>
              <a:rPr lang="hr-HR" sz="2400" b="1"/>
              <a:t>S trenutnog slajda</a:t>
            </a:r>
          </a:p>
          <a:p>
            <a:endParaRPr lang="hr-HR" sz="2400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F8A246CD-AE52-4CD7-A191-0374C727B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40" y="215407"/>
            <a:ext cx="11566166" cy="2047109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01553D8C-879D-4A3C-9790-E7FD6AC63A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40" y="3329877"/>
            <a:ext cx="11566165" cy="1692610"/>
          </a:xfrm>
          <a:prstGeom prst="rect">
            <a:avLst/>
          </a:prstGeom>
        </p:spPr>
      </p:pic>
      <p:sp>
        <p:nvSpPr>
          <p:cNvPr id="9" name="Elipsa 8">
            <a:extLst>
              <a:ext uri="{FF2B5EF4-FFF2-40B4-BE49-F238E27FC236}">
                <a16:creationId xmlns:a16="http://schemas.microsoft.com/office/drawing/2014/main" id="{FCD8FF5B-203A-497F-AD64-83E355A76D2C}"/>
              </a:ext>
            </a:extLst>
          </p:cNvPr>
          <p:cNvSpPr/>
          <p:nvPr/>
        </p:nvSpPr>
        <p:spPr>
          <a:xfrm>
            <a:off x="5264458" y="488272"/>
            <a:ext cx="1189608" cy="550415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id="{31B4982F-FA7E-4B38-88F3-ECD57A6B872B}"/>
              </a:ext>
            </a:extLst>
          </p:cNvPr>
          <p:cNvSpPr/>
          <p:nvPr/>
        </p:nvSpPr>
        <p:spPr>
          <a:xfrm>
            <a:off x="622293" y="3929492"/>
            <a:ext cx="922421" cy="962244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1" name="Ravni poveznik sa strelicom 10">
            <a:extLst>
              <a:ext uri="{FF2B5EF4-FFF2-40B4-BE49-F238E27FC236}">
                <a16:creationId xmlns:a16="http://schemas.microsoft.com/office/drawing/2014/main" id="{F5CC9807-402B-4C04-9865-1895A452EA18}"/>
              </a:ext>
            </a:extLst>
          </p:cNvPr>
          <p:cNvCxnSpPr/>
          <p:nvPr/>
        </p:nvCxnSpPr>
        <p:spPr>
          <a:xfrm flipH="1" flipV="1">
            <a:off x="6187736" y="1088047"/>
            <a:ext cx="1074198" cy="14473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>
            <a:extLst>
              <a:ext uri="{FF2B5EF4-FFF2-40B4-BE49-F238E27FC236}">
                <a16:creationId xmlns:a16="http://schemas.microsoft.com/office/drawing/2014/main" id="{F9709B4C-4B63-46B2-AEEC-6490DB236FC7}"/>
              </a:ext>
            </a:extLst>
          </p:cNvPr>
          <p:cNvCxnSpPr>
            <a:cxnSpLocks/>
          </p:cNvCxnSpPr>
          <p:nvPr/>
        </p:nvCxnSpPr>
        <p:spPr>
          <a:xfrm flipH="1" flipV="1">
            <a:off x="1296140" y="4621336"/>
            <a:ext cx="3889900" cy="6715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09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Slika 21">
            <a:extLst>
              <a:ext uri="{FF2B5EF4-FFF2-40B4-BE49-F238E27FC236}">
                <a16:creationId xmlns:a16="http://schemas.microsoft.com/office/drawing/2014/main" id="{E9023C8A-8C64-410B-B83E-02BB529D6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3" y="12966"/>
            <a:ext cx="12152561" cy="6840027"/>
          </a:xfrm>
          <a:prstGeom prst="rect">
            <a:avLst/>
          </a:prstGeom>
        </p:spPr>
      </p:pic>
      <p:grpSp>
        <p:nvGrpSpPr>
          <p:cNvPr id="31" name="Grupa 30">
            <a:extLst>
              <a:ext uri="{FF2B5EF4-FFF2-40B4-BE49-F238E27FC236}">
                <a16:creationId xmlns:a16="http://schemas.microsoft.com/office/drawing/2014/main" id="{C2A1F89E-914D-43E1-8EFD-C87336391117}"/>
              </a:ext>
            </a:extLst>
          </p:cNvPr>
          <p:cNvGrpSpPr/>
          <p:nvPr/>
        </p:nvGrpSpPr>
        <p:grpSpPr>
          <a:xfrm>
            <a:off x="97374" y="364702"/>
            <a:ext cx="914400" cy="914400"/>
            <a:chOff x="350850" y="288178"/>
            <a:chExt cx="914400" cy="914400"/>
          </a:xfrm>
        </p:grpSpPr>
        <p:sp>
          <p:nvSpPr>
            <p:cNvPr id="4" name="Suza 3">
              <a:extLst>
                <a:ext uri="{FF2B5EF4-FFF2-40B4-BE49-F238E27FC236}">
                  <a16:creationId xmlns:a16="http://schemas.microsoft.com/office/drawing/2014/main" id="{F1545685-690D-4A13-94B0-3B5A6513B93B}"/>
                </a:ext>
              </a:extLst>
            </p:cNvPr>
            <p:cNvSpPr/>
            <p:nvPr/>
          </p:nvSpPr>
          <p:spPr>
            <a:xfrm rot="19080834">
              <a:off x="350850" y="288178"/>
              <a:ext cx="914400" cy="91440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17" name="TekstniOkvir 16">
              <a:extLst>
                <a:ext uri="{FF2B5EF4-FFF2-40B4-BE49-F238E27FC236}">
                  <a16:creationId xmlns:a16="http://schemas.microsoft.com/office/drawing/2014/main" id="{7247F124-5696-456D-B58E-1871207F1ABE}"/>
                </a:ext>
              </a:extLst>
            </p:cNvPr>
            <p:cNvSpPr txBox="1"/>
            <p:nvPr/>
          </p:nvSpPr>
          <p:spPr>
            <a:xfrm>
              <a:off x="433838" y="376046"/>
              <a:ext cx="800219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hr-HR" b="1" dirty="0">
                  <a:solidFill>
                    <a:schemeClr val="bg1"/>
                  </a:solidFill>
                </a:rPr>
                <a:t>Prošli</a:t>
              </a:r>
            </a:p>
            <a:p>
              <a:r>
                <a:rPr lang="hr-HR" b="1" dirty="0">
                  <a:solidFill>
                    <a:schemeClr val="bg1"/>
                  </a:solidFill>
                </a:rPr>
                <a:t>tjedan</a:t>
              </a:r>
            </a:p>
          </p:txBody>
        </p:sp>
      </p:grpSp>
      <p:grpSp>
        <p:nvGrpSpPr>
          <p:cNvPr id="32" name="Grupa 31">
            <a:extLst>
              <a:ext uri="{FF2B5EF4-FFF2-40B4-BE49-F238E27FC236}">
                <a16:creationId xmlns:a16="http://schemas.microsoft.com/office/drawing/2014/main" id="{628ADD26-7042-4479-9D08-3D94D42C790C}"/>
              </a:ext>
            </a:extLst>
          </p:cNvPr>
          <p:cNvGrpSpPr/>
          <p:nvPr/>
        </p:nvGrpSpPr>
        <p:grpSpPr>
          <a:xfrm>
            <a:off x="1107823" y="950338"/>
            <a:ext cx="975908" cy="914400"/>
            <a:chOff x="1401696" y="975098"/>
            <a:chExt cx="975908" cy="914400"/>
          </a:xfrm>
        </p:grpSpPr>
        <p:sp>
          <p:nvSpPr>
            <p:cNvPr id="5" name="Suza 4">
              <a:extLst>
                <a:ext uri="{FF2B5EF4-FFF2-40B4-BE49-F238E27FC236}">
                  <a16:creationId xmlns:a16="http://schemas.microsoft.com/office/drawing/2014/main" id="{E9C82B18-B0BE-4A22-A6D8-69ADC831CFD4}"/>
                </a:ext>
              </a:extLst>
            </p:cNvPr>
            <p:cNvSpPr/>
            <p:nvPr/>
          </p:nvSpPr>
          <p:spPr>
            <a:xfrm rot="19626568">
              <a:off x="1436830" y="975098"/>
              <a:ext cx="914400" cy="91440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TekstniOkvir 17">
              <a:extLst>
                <a:ext uri="{FF2B5EF4-FFF2-40B4-BE49-F238E27FC236}">
                  <a16:creationId xmlns:a16="http://schemas.microsoft.com/office/drawing/2014/main" id="{9DC5BD72-4B50-4CEF-ACCC-9CA2996C2142}"/>
                </a:ext>
              </a:extLst>
            </p:cNvPr>
            <p:cNvSpPr txBox="1"/>
            <p:nvPr/>
          </p:nvSpPr>
          <p:spPr>
            <a:xfrm>
              <a:off x="1401696" y="1092978"/>
              <a:ext cx="97590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hr-HR" b="1" dirty="0">
                  <a:solidFill>
                    <a:schemeClr val="bg1"/>
                  </a:solidFill>
                </a:rPr>
                <a:t>obilježili</a:t>
              </a:r>
            </a:p>
            <a:p>
              <a:pPr algn="ctr"/>
              <a:r>
                <a:rPr lang="hr-HR" b="1" dirty="0">
                  <a:solidFill>
                    <a:schemeClr val="bg1"/>
                  </a:solidFill>
                </a:rPr>
                <a:t>smo</a:t>
              </a:r>
            </a:p>
          </p:txBody>
        </p:sp>
      </p:grpSp>
      <p:grpSp>
        <p:nvGrpSpPr>
          <p:cNvPr id="33" name="Grupa 32">
            <a:extLst>
              <a:ext uri="{FF2B5EF4-FFF2-40B4-BE49-F238E27FC236}">
                <a16:creationId xmlns:a16="http://schemas.microsoft.com/office/drawing/2014/main" id="{5276D8FF-5D3D-407A-9C19-8C450B05B5FF}"/>
              </a:ext>
            </a:extLst>
          </p:cNvPr>
          <p:cNvGrpSpPr/>
          <p:nvPr/>
        </p:nvGrpSpPr>
        <p:grpSpPr>
          <a:xfrm>
            <a:off x="580471" y="2229967"/>
            <a:ext cx="914400" cy="914400"/>
            <a:chOff x="167617" y="1969876"/>
            <a:chExt cx="914400" cy="914400"/>
          </a:xfrm>
        </p:grpSpPr>
        <p:sp>
          <p:nvSpPr>
            <p:cNvPr id="7" name="Suza 6">
              <a:extLst>
                <a:ext uri="{FF2B5EF4-FFF2-40B4-BE49-F238E27FC236}">
                  <a16:creationId xmlns:a16="http://schemas.microsoft.com/office/drawing/2014/main" id="{931767E7-7E71-43D8-948D-B70A9F5DFBE1}"/>
                </a:ext>
              </a:extLst>
            </p:cNvPr>
            <p:cNvSpPr/>
            <p:nvPr/>
          </p:nvSpPr>
          <p:spPr>
            <a:xfrm rot="19626568">
              <a:off x="167617" y="1969876"/>
              <a:ext cx="914400" cy="91440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TekstniOkvir 18">
              <a:extLst>
                <a:ext uri="{FF2B5EF4-FFF2-40B4-BE49-F238E27FC236}">
                  <a16:creationId xmlns:a16="http://schemas.microsoft.com/office/drawing/2014/main" id="{5F37C9EE-76E8-439B-88C8-E9DF1DCE0E7B}"/>
                </a:ext>
              </a:extLst>
            </p:cNvPr>
            <p:cNvSpPr txBox="1"/>
            <p:nvPr/>
          </p:nvSpPr>
          <p:spPr>
            <a:xfrm>
              <a:off x="224707" y="2121821"/>
              <a:ext cx="71314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hr-HR" b="1" dirty="0">
                  <a:solidFill>
                    <a:schemeClr val="bg1"/>
                  </a:solidFill>
                </a:rPr>
                <a:t>Dan </a:t>
              </a:r>
            </a:p>
            <a:p>
              <a:r>
                <a:rPr lang="hr-HR" b="1" dirty="0">
                  <a:solidFill>
                    <a:schemeClr val="bg1"/>
                  </a:solidFill>
                </a:rPr>
                <a:t>voda.</a:t>
              </a:r>
            </a:p>
          </p:txBody>
        </p:sp>
      </p:grpSp>
      <p:grpSp>
        <p:nvGrpSpPr>
          <p:cNvPr id="34" name="Grupa 33">
            <a:extLst>
              <a:ext uri="{FF2B5EF4-FFF2-40B4-BE49-F238E27FC236}">
                <a16:creationId xmlns:a16="http://schemas.microsoft.com/office/drawing/2014/main" id="{9D926A92-395E-42A0-BF6E-303B586B9FB3}"/>
              </a:ext>
            </a:extLst>
          </p:cNvPr>
          <p:cNvGrpSpPr/>
          <p:nvPr/>
        </p:nvGrpSpPr>
        <p:grpSpPr>
          <a:xfrm>
            <a:off x="977222" y="3622357"/>
            <a:ext cx="1165832" cy="1020890"/>
            <a:chOff x="1066799" y="2682436"/>
            <a:chExt cx="1165832" cy="1020890"/>
          </a:xfrm>
        </p:grpSpPr>
        <p:sp>
          <p:nvSpPr>
            <p:cNvPr id="8" name="Suza 7">
              <a:extLst>
                <a:ext uri="{FF2B5EF4-FFF2-40B4-BE49-F238E27FC236}">
                  <a16:creationId xmlns:a16="http://schemas.microsoft.com/office/drawing/2014/main" id="{98D37204-F4EF-41BC-8911-8283D2732EF7}"/>
                </a:ext>
              </a:extLst>
            </p:cNvPr>
            <p:cNvSpPr/>
            <p:nvPr/>
          </p:nvSpPr>
          <p:spPr>
            <a:xfrm rot="19626568">
              <a:off x="1116224" y="2682436"/>
              <a:ext cx="1008214" cy="102089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TekstniOkvir 19">
              <a:extLst>
                <a:ext uri="{FF2B5EF4-FFF2-40B4-BE49-F238E27FC236}">
                  <a16:creationId xmlns:a16="http://schemas.microsoft.com/office/drawing/2014/main" id="{33626D7D-6316-458A-80B5-BF440C2BF60E}"/>
                </a:ext>
              </a:extLst>
            </p:cNvPr>
            <p:cNvSpPr txBox="1"/>
            <p:nvPr/>
          </p:nvSpPr>
          <p:spPr>
            <a:xfrm>
              <a:off x="1066799" y="2945334"/>
              <a:ext cx="116583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hr-HR" b="1" dirty="0">
                  <a:solidFill>
                    <a:schemeClr val="bg1"/>
                  </a:solidFill>
                </a:rPr>
                <a:t>Pročitajte,</a:t>
              </a:r>
            </a:p>
          </p:txBody>
        </p:sp>
      </p:grpSp>
      <p:grpSp>
        <p:nvGrpSpPr>
          <p:cNvPr id="35" name="Grupa 34">
            <a:extLst>
              <a:ext uri="{FF2B5EF4-FFF2-40B4-BE49-F238E27FC236}">
                <a16:creationId xmlns:a16="http://schemas.microsoft.com/office/drawing/2014/main" id="{CFA73BD1-FD0A-49F7-AB7F-1FFE6EA131C1}"/>
              </a:ext>
            </a:extLst>
          </p:cNvPr>
          <p:cNvGrpSpPr/>
          <p:nvPr/>
        </p:nvGrpSpPr>
        <p:grpSpPr>
          <a:xfrm>
            <a:off x="165595" y="5351402"/>
            <a:ext cx="1159676" cy="1060240"/>
            <a:chOff x="24566" y="3906182"/>
            <a:chExt cx="1159676" cy="1060240"/>
          </a:xfrm>
        </p:grpSpPr>
        <p:sp>
          <p:nvSpPr>
            <p:cNvPr id="9" name="Suza 8">
              <a:extLst>
                <a:ext uri="{FF2B5EF4-FFF2-40B4-BE49-F238E27FC236}">
                  <a16:creationId xmlns:a16="http://schemas.microsoft.com/office/drawing/2014/main" id="{A31496A6-AFF3-4752-8BE0-8ED1EBD768C9}"/>
                </a:ext>
              </a:extLst>
            </p:cNvPr>
            <p:cNvSpPr/>
            <p:nvPr/>
          </p:nvSpPr>
          <p:spPr>
            <a:xfrm rot="19626568">
              <a:off x="59134" y="3906182"/>
              <a:ext cx="1083399" cy="106024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TekstniOkvir 20">
              <a:extLst>
                <a:ext uri="{FF2B5EF4-FFF2-40B4-BE49-F238E27FC236}">
                  <a16:creationId xmlns:a16="http://schemas.microsoft.com/office/drawing/2014/main" id="{93047F81-51DC-4D12-AFD2-B4B12D8BDF81}"/>
                </a:ext>
              </a:extLst>
            </p:cNvPr>
            <p:cNvSpPr txBox="1"/>
            <p:nvPr/>
          </p:nvSpPr>
          <p:spPr>
            <a:xfrm>
              <a:off x="24566" y="4221546"/>
              <a:ext cx="115967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hr-HR" b="1" dirty="0">
                  <a:solidFill>
                    <a:schemeClr val="bg1"/>
                  </a:solidFill>
                </a:rPr>
                <a:t>poslušajte</a:t>
              </a:r>
            </a:p>
          </p:txBody>
        </p:sp>
      </p:grpSp>
      <p:grpSp>
        <p:nvGrpSpPr>
          <p:cNvPr id="36" name="Grupa 35">
            <a:extLst>
              <a:ext uri="{FF2B5EF4-FFF2-40B4-BE49-F238E27FC236}">
                <a16:creationId xmlns:a16="http://schemas.microsoft.com/office/drawing/2014/main" id="{0BE27F64-45F8-4C51-B669-DF5EEF39371B}"/>
              </a:ext>
            </a:extLst>
          </p:cNvPr>
          <p:cNvGrpSpPr/>
          <p:nvPr/>
        </p:nvGrpSpPr>
        <p:grpSpPr>
          <a:xfrm>
            <a:off x="1844758" y="5034866"/>
            <a:ext cx="1155381" cy="1010208"/>
            <a:chOff x="1315925" y="4271023"/>
            <a:chExt cx="1155381" cy="1010208"/>
          </a:xfrm>
        </p:grpSpPr>
        <p:sp>
          <p:nvSpPr>
            <p:cNvPr id="10" name="Suza 9">
              <a:extLst>
                <a:ext uri="{FF2B5EF4-FFF2-40B4-BE49-F238E27FC236}">
                  <a16:creationId xmlns:a16="http://schemas.microsoft.com/office/drawing/2014/main" id="{169DBFD5-0CD8-46E0-A8D3-90228EF4D8FE}"/>
                </a:ext>
              </a:extLst>
            </p:cNvPr>
            <p:cNvSpPr/>
            <p:nvPr/>
          </p:nvSpPr>
          <p:spPr>
            <a:xfrm rot="19626568">
              <a:off x="1363896" y="4271023"/>
              <a:ext cx="1024734" cy="1010208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TekstniOkvir 23">
              <a:extLst>
                <a:ext uri="{FF2B5EF4-FFF2-40B4-BE49-F238E27FC236}">
                  <a16:creationId xmlns:a16="http://schemas.microsoft.com/office/drawing/2014/main" id="{FBD2AA0E-8FC0-477F-937D-65D877F725B9}"/>
                </a:ext>
              </a:extLst>
            </p:cNvPr>
            <p:cNvSpPr txBox="1"/>
            <p:nvPr/>
          </p:nvSpPr>
          <p:spPr>
            <a:xfrm>
              <a:off x="1315925" y="4321272"/>
              <a:ext cx="115538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hr-HR" b="1" dirty="0">
                  <a:solidFill>
                    <a:schemeClr val="bg1"/>
                  </a:solidFill>
                </a:rPr>
                <a:t>i</a:t>
              </a:r>
            </a:p>
            <a:p>
              <a:pPr algn="ctr"/>
              <a:r>
                <a:rPr lang="hr-HR" b="1" dirty="0">
                  <a:solidFill>
                    <a:schemeClr val="bg1"/>
                  </a:solidFill>
                </a:rPr>
                <a:t>zapjevajte</a:t>
              </a:r>
            </a:p>
          </p:txBody>
        </p:sp>
      </p:grpSp>
      <p:grpSp>
        <p:nvGrpSpPr>
          <p:cNvPr id="37" name="Grupa 36">
            <a:extLst>
              <a:ext uri="{FF2B5EF4-FFF2-40B4-BE49-F238E27FC236}">
                <a16:creationId xmlns:a16="http://schemas.microsoft.com/office/drawing/2014/main" id="{B3334261-A8BB-4EFA-AC84-0B95F192B0A0}"/>
              </a:ext>
            </a:extLst>
          </p:cNvPr>
          <p:cNvGrpSpPr/>
          <p:nvPr/>
        </p:nvGrpSpPr>
        <p:grpSpPr>
          <a:xfrm>
            <a:off x="3593758" y="5523336"/>
            <a:ext cx="934758" cy="914400"/>
            <a:chOff x="102088" y="5526549"/>
            <a:chExt cx="934758" cy="914400"/>
          </a:xfrm>
        </p:grpSpPr>
        <p:sp>
          <p:nvSpPr>
            <p:cNvPr id="11" name="Suza 10">
              <a:extLst>
                <a:ext uri="{FF2B5EF4-FFF2-40B4-BE49-F238E27FC236}">
                  <a16:creationId xmlns:a16="http://schemas.microsoft.com/office/drawing/2014/main" id="{3C3D75EF-39CD-45BE-8835-8195E677ED15}"/>
                </a:ext>
              </a:extLst>
            </p:cNvPr>
            <p:cNvSpPr/>
            <p:nvPr/>
          </p:nvSpPr>
          <p:spPr>
            <a:xfrm rot="19626568">
              <a:off x="102088" y="5526549"/>
              <a:ext cx="914400" cy="91440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TekstniOkvir 24">
              <a:extLst>
                <a:ext uri="{FF2B5EF4-FFF2-40B4-BE49-F238E27FC236}">
                  <a16:creationId xmlns:a16="http://schemas.microsoft.com/office/drawing/2014/main" id="{2D4C5515-175F-48A9-94A4-2115446B1416}"/>
                </a:ext>
              </a:extLst>
            </p:cNvPr>
            <p:cNvSpPr txBox="1"/>
            <p:nvPr/>
          </p:nvSpPr>
          <p:spPr>
            <a:xfrm>
              <a:off x="151667" y="5700069"/>
              <a:ext cx="88517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hr-HR" b="1" dirty="0">
                  <a:solidFill>
                    <a:schemeClr val="bg1"/>
                  </a:solidFill>
                </a:rPr>
                <a:t>pjesmu</a:t>
              </a:r>
            </a:p>
          </p:txBody>
        </p:sp>
      </p:grpSp>
      <p:grpSp>
        <p:nvGrpSpPr>
          <p:cNvPr id="38" name="Grupa 37">
            <a:extLst>
              <a:ext uri="{FF2B5EF4-FFF2-40B4-BE49-F238E27FC236}">
                <a16:creationId xmlns:a16="http://schemas.microsoft.com/office/drawing/2014/main" id="{31C0F240-F424-466D-B203-6CE02836F833}"/>
              </a:ext>
            </a:extLst>
          </p:cNvPr>
          <p:cNvGrpSpPr/>
          <p:nvPr/>
        </p:nvGrpSpPr>
        <p:grpSpPr>
          <a:xfrm>
            <a:off x="5282572" y="5014405"/>
            <a:ext cx="1032655" cy="914400"/>
            <a:chOff x="1399689" y="5691625"/>
            <a:chExt cx="1032655" cy="914400"/>
          </a:xfrm>
        </p:grpSpPr>
        <p:sp>
          <p:nvSpPr>
            <p:cNvPr id="12" name="Suza 11">
              <a:extLst>
                <a:ext uri="{FF2B5EF4-FFF2-40B4-BE49-F238E27FC236}">
                  <a16:creationId xmlns:a16="http://schemas.microsoft.com/office/drawing/2014/main" id="{875FC141-2763-47A1-846F-33E31E482CE1}"/>
                </a:ext>
              </a:extLst>
            </p:cNvPr>
            <p:cNvSpPr/>
            <p:nvPr/>
          </p:nvSpPr>
          <p:spPr>
            <a:xfrm rot="19626568">
              <a:off x="1439375" y="5691625"/>
              <a:ext cx="914400" cy="91440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TekstniOkvir 25">
              <a:extLst>
                <a:ext uri="{FF2B5EF4-FFF2-40B4-BE49-F238E27FC236}">
                  <a16:creationId xmlns:a16="http://schemas.microsoft.com/office/drawing/2014/main" id="{AEEAB135-BD76-429B-BA46-D57A9FEBDE59}"/>
                </a:ext>
              </a:extLst>
            </p:cNvPr>
            <p:cNvSpPr txBox="1"/>
            <p:nvPr/>
          </p:nvSpPr>
          <p:spPr>
            <a:xfrm>
              <a:off x="1399689" y="5849364"/>
              <a:ext cx="10326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hr-HR" b="1" dirty="0">
                  <a:solidFill>
                    <a:schemeClr val="bg1"/>
                  </a:solidFill>
                </a:rPr>
                <a:t>Mladena</a:t>
              </a:r>
            </a:p>
            <a:p>
              <a:pPr algn="ctr"/>
              <a:r>
                <a:rPr lang="hr-HR" b="1" dirty="0" err="1">
                  <a:solidFill>
                    <a:schemeClr val="bg1"/>
                  </a:solidFill>
                </a:rPr>
                <a:t>Kušeca</a:t>
              </a:r>
              <a:endParaRPr lang="hr-H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Grupa 38">
            <a:extLst>
              <a:ext uri="{FF2B5EF4-FFF2-40B4-BE49-F238E27FC236}">
                <a16:creationId xmlns:a16="http://schemas.microsoft.com/office/drawing/2014/main" id="{D053DFF1-9D21-4849-9F74-D6FB8CACBBB5}"/>
              </a:ext>
            </a:extLst>
          </p:cNvPr>
          <p:cNvGrpSpPr/>
          <p:nvPr/>
        </p:nvGrpSpPr>
        <p:grpSpPr>
          <a:xfrm>
            <a:off x="6535066" y="3576015"/>
            <a:ext cx="914400" cy="914400"/>
            <a:chOff x="2937283" y="5691625"/>
            <a:chExt cx="914400" cy="914400"/>
          </a:xfrm>
        </p:grpSpPr>
        <p:sp>
          <p:nvSpPr>
            <p:cNvPr id="13" name="Suza 12">
              <a:extLst>
                <a:ext uri="{FF2B5EF4-FFF2-40B4-BE49-F238E27FC236}">
                  <a16:creationId xmlns:a16="http://schemas.microsoft.com/office/drawing/2014/main" id="{59BD4BC4-8A5C-4B19-9F88-5D4BDE2145B4}"/>
                </a:ext>
              </a:extLst>
            </p:cNvPr>
            <p:cNvSpPr/>
            <p:nvPr/>
          </p:nvSpPr>
          <p:spPr>
            <a:xfrm rot="19626568">
              <a:off x="2937283" y="5691625"/>
              <a:ext cx="914400" cy="91440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TekstniOkvir 26">
              <a:extLst>
                <a:ext uri="{FF2B5EF4-FFF2-40B4-BE49-F238E27FC236}">
                  <a16:creationId xmlns:a16="http://schemas.microsoft.com/office/drawing/2014/main" id="{0BD0432A-904A-42CB-9A3E-E7FEFE555FA6}"/>
                </a:ext>
              </a:extLst>
            </p:cNvPr>
            <p:cNvSpPr txBox="1"/>
            <p:nvPr/>
          </p:nvSpPr>
          <p:spPr>
            <a:xfrm>
              <a:off x="3024317" y="5849364"/>
              <a:ext cx="74033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hr-HR" b="1" dirty="0">
                  <a:solidFill>
                    <a:schemeClr val="bg1"/>
                  </a:solidFill>
                </a:rPr>
                <a:t>koju</a:t>
              </a:r>
            </a:p>
            <a:p>
              <a:pPr algn="ctr"/>
              <a:r>
                <a:rPr lang="hr-HR" b="1" dirty="0">
                  <a:solidFill>
                    <a:schemeClr val="bg1"/>
                  </a:solidFill>
                </a:rPr>
                <a:t>izvodi</a:t>
              </a:r>
            </a:p>
          </p:txBody>
        </p:sp>
      </p:grpSp>
      <p:grpSp>
        <p:nvGrpSpPr>
          <p:cNvPr id="40" name="Grupa 39">
            <a:extLst>
              <a:ext uri="{FF2B5EF4-FFF2-40B4-BE49-F238E27FC236}">
                <a16:creationId xmlns:a16="http://schemas.microsoft.com/office/drawing/2014/main" id="{E1885B6E-ADF2-4CDB-9C1E-28B0947B8FE4}"/>
              </a:ext>
            </a:extLst>
          </p:cNvPr>
          <p:cNvGrpSpPr/>
          <p:nvPr/>
        </p:nvGrpSpPr>
        <p:grpSpPr>
          <a:xfrm>
            <a:off x="7558045" y="2303005"/>
            <a:ext cx="914400" cy="914400"/>
            <a:chOff x="4545992" y="5691625"/>
            <a:chExt cx="914400" cy="914400"/>
          </a:xfrm>
        </p:grpSpPr>
        <p:sp>
          <p:nvSpPr>
            <p:cNvPr id="14" name="Suza 13">
              <a:extLst>
                <a:ext uri="{FF2B5EF4-FFF2-40B4-BE49-F238E27FC236}">
                  <a16:creationId xmlns:a16="http://schemas.microsoft.com/office/drawing/2014/main" id="{3B817FA7-D580-44B0-929E-D90CC380F41D}"/>
                </a:ext>
              </a:extLst>
            </p:cNvPr>
            <p:cNvSpPr/>
            <p:nvPr/>
          </p:nvSpPr>
          <p:spPr>
            <a:xfrm rot="19626568">
              <a:off x="4545992" y="5691625"/>
              <a:ext cx="914400" cy="91440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TekstniOkvir 27">
              <a:extLst>
                <a:ext uri="{FF2B5EF4-FFF2-40B4-BE49-F238E27FC236}">
                  <a16:creationId xmlns:a16="http://schemas.microsoft.com/office/drawing/2014/main" id="{04DBEF59-8A84-4F5B-9F10-2DE3A5D00C8A}"/>
                </a:ext>
              </a:extLst>
            </p:cNvPr>
            <p:cNvSpPr txBox="1"/>
            <p:nvPr/>
          </p:nvSpPr>
          <p:spPr>
            <a:xfrm>
              <a:off x="4642821" y="5811521"/>
              <a:ext cx="69442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hr-HR" b="1" dirty="0">
                  <a:solidFill>
                    <a:schemeClr val="bg1"/>
                  </a:solidFill>
                </a:rPr>
                <a:t>dječji</a:t>
              </a:r>
            </a:p>
            <a:p>
              <a:pPr algn="ctr"/>
              <a:r>
                <a:rPr lang="hr-HR" b="1" dirty="0">
                  <a:solidFill>
                    <a:schemeClr val="bg1"/>
                  </a:solidFill>
                </a:rPr>
                <a:t>zbor</a:t>
              </a:r>
            </a:p>
          </p:txBody>
        </p:sp>
      </p:grpSp>
      <p:grpSp>
        <p:nvGrpSpPr>
          <p:cNvPr id="41" name="Grupa 40">
            <a:extLst>
              <a:ext uri="{FF2B5EF4-FFF2-40B4-BE49-F238E27FC236}">
                <a16:creationId xmlns:a16="http://schemas.microsoft.com/office/drawing/2014/main" id="{68AA57AD-3139-4550-9AF6-5A5E2DDF6459}"/>
              </a:ext>
            </a:extLst>
          </p:cNvPr>
          <p:cNvGrpSpPr/>
          <p:nvPr/>
        </p:nvGrpSpPr>
        <p:grpSpPr>
          <a:xfrm>
            <a:off x="9138315" y="2673218"/>
            <a:ext cx="1293186" cy="1212037"/>
            <a:chOff x="5865160" y="4724901"/>
            <a:chExt cx="1293186" cy="1212037"/>
          </a:xfrm>
        </p:grpSpPr>
        <p:sp>
          <p:nvSpPr>
            <p:cNvPr id="15" name="Suza 14">
              <a:extLst>
                <a:ext uri="{FF2B5EF4-FFF2-40B4-BE49-F238E27FC236}">
                  <a16:creationId xmlns:a16="http://schemas.microsoft.com/office/drawing/2014/main" id="{C3F5E134-93B4-46A0-912F-EDA7BD0EC690}"/>
                </a:ext>
              </a:extLst>
            </p:cNvPr>
            <p:cNvSpPr/>
            <p:nvPr/>
          </p:nvSpPr>
          <p:spPr>
            <a:xfrm rot="19626568">
              <a:off x="5865160" y="4724901"/>
              <a:ext cx="1239178" cy="1212037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TekstniOkvir 28">
              <a:extLst>
                <a:ext uri="{FF2B5EF4-FFF2-40B4-BE49-F238E27FC236}">
                  <a16:creationId xmlns:a16="http://schemas.microsoft.com/office/drawing/2014/main" id="{4510C728-A475-4EF5-9334-1772C14EC4D3}"/>
                </a:ext>
              </a:extLst>
            </p:cNvPr>
            <p:cNvSpPr txBox="1"/>
            <p:nvPr/>
          </p:nvSpPr>
          <p:spPr>
            <a:xfrm>
              <a:off x="5897744" y="5073488"/>
              <a:ext cx="126060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hr-HR" b="1" dirty="0">
                  <a:solidFill>
                    <a:schemeClr val="bg1"/>
                  </a:solidFill>
                </a:rPr>
                <a:t>Varaždinski</a:t>
              </a:r>
            </a:p>
          </p:txBody>
        </p:sp>
      </p:grpSp>
      <p:grpSp>
        <p:nvGrpSpPr>
          <p:cNvPr id="42" name="Grupa 41">
            <a:extLst>
              <a:ext uri="{FF2B5EF4-FFF2-40B4-BE49-F238E27FC236}">
                <a16:creationId xmlns:a16="http://schemas.microsoft.com/office/drawing/2014/main" id="{6883EE1F-9470-4D48-82E7-1ABE0AADB196}"/>
              </a:ext>
            </a:extLst>
          </p:cNvPr>
          <p:cNvGrpSpPr/>
          <p:nvPr/>
        </p:nvGrpSpPr>
        <p:grpSpPr>
          <a:xfrm>
            <a:off x="10472951" y="3771127"/>
            <a:ext cx="914400" cy="914400"/>
            <a:chOff x="7237101" y="5779340"/>
            <a:chExt cx="914400" cy="914400"/>
          </a:xfrm>
        </p:grpSpPr>
        <p:sp>
          <p:nvSpPr>
            <p:cNvPr id="16" name="Suza 15">
              <a:extLst>
                <a:ext uri="{FF2B5EF4-FFF2-40B4-BE49-F238E27FC236}">
                  <a16:creationId xmlns:a16="http://schemas.microsoft.com/office/drawing/2014/main" id="{6B7C27EE-24CE-4667-8867-45F2E07E261A}"/>
                </a:ext>
              </a:extLst>
            </p:cNvPr>
            <p:cNvSpPr/>
            <p:nvPr/>
          </p:nvSpPr>
          <p:spPr>
            <a:xfrm rot="19626568">
              <a:off x="7237101" y="5779340"/>
              <a:ext cx="914400" cy="91440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TekstniOkvir 29">
              <a:extLst>
                <a:ext uri="{FF2B5EF4-FFF2-40B4-BE49-F238E27FC236}">
                  <a16:creationId xmlns:a16="http://schemas.microsoft.com/office/drawing/2014/main" id="{0A11D873-6B54-4541-8969-D72E12ED0C70}"/>
                </a:ext>
              </a:extLst>
            </p:cNvPr>
            <p:cNvSpPr txBox="1"/>
            <p:nvPr/>
          </p:nvSpPr>
          <p:spPr>
            <a:xfrm>
              <a:off x="7247350" y="6023427"/>
              <a:ext cx="90345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hr-HR" b="1" dirty="0" err="1">
                  <a:solidFill>
                    <a:schemeClr val="bg1"/>
                  </a:solidFill>
                </a:rPr>
                <a:t>štigleci</a:t>
              </a:r>
              <a:r>
                <a:rPr lang="hr-HR" b="1" dirty="0">
                  <a:solidFill>
                    <a:schemeClr val="bg1"/>
                  </a:solidFill>
                </a:rPr>
                <a:t>.</a:t>
              </a:r>
            </a:p>
          </p:txBody>
        </p:sp>
      </p:grpSp>
      <p:grpSp>
        <p:nvGrpSpPr>
          <p:cNvPr id="50" name="Grupa 49">
            <a:extLst>
              <a:ext uri="{FF2B5EF4-FFF2-40B4-BE49-F238E27FC236}">
                <a16:creationId xmlns:a16="http://schemas.microsoft.com/office/drawing/2014/main" id="{85413007-2746-42D4-9E46-D0C9AFDA3C09}"/>
              </a:ext>
            </a:extLst>
          </p:cNvPr>
          <p:cNvGrpSpPr/>
          <p:nvPr/>
        </p:nvGrpSpPr>
        <p:grpSpPr>
          <a:xfrm>
            <a:off x="2664878" y="761439"/>
            <a:ext cx="3600658" cy="3794596"/>
            <a:chOff x="2664878" y="761439"/>
            <a:chExt cx="3600658" cy="3794596"/>
          </a:xfrm>
        </p:grpSpPr>
        <p:grpSp>
          <p:nvGrpSpPr>
            <p:cNvPr id="47" name="Grupa 46">
              <a:extLst>
                <a:ext uri="{FF2B5EF4-FFF2-40B4-BE49-F238E27FC236}">
                  <a16:creationId xmlns:a16="http://schemas.microsoft.com/office/drawing/2014/main" id="{6F457B37-F368-4348-9F92-D728B17B752B}"/>
                </a:ext>
              </a:extLst>
            </p:cNvPr>
            <p:cNvGrpSpPr/>
            <p:nvPr/>
          </p:nvGrpSpPr>
          <p:grpSpPr>
            <a:xfrm>
              <a:off x="2664878" y="980267"/>
              <a:ext cx="3600658" cy="3575768"/>
              <a:chOff x="2664878" y="980267"/>
              <a:chExt cx="3600658" cy="3575768"/>
            </a:xfrm>
          </p:grpSpPr>
          <p:sp>
            <p:nvSpPr>
              <p:cNvPr id="23" name="Suza 22">
                <a:extLst>
                  <a:ext uri="{FF2B5EF4-FFF2-40B4-BE49-F238E27FC236}">
                    <a16:creationId xmlns:a16="http://schemas.microsoft.com/office/drawing/2014/main" id="{159F7A86-B420-4C46-AB84-FC6D423E79B0}"/>
                  </a:ext>
                </a:extLst>
              </p:cNvPr>
              <p:cNvSpPr/>
              <p:nvPr/>
            </p:nvSpPr>
            <p:spPr>
              <a:xfrm rot="19626568">
                <a:off x="2664878" y="980267"/>
                <a:ext cx="3600658" cy="3575768"/>
              </a:xfrm>
              <a:prstGeom prst="teardrop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43" name="TekstniOkvir 42">
                <a:extLst>
                  <a:ext uri="{FF2B5EF4-FFF2-40B4-BE49-F238E27FC236}">
                    <a16:creationId xmlns:a16="http://schemas.microsoft.com/office/drawing/2014/main" id="{F58DCE6A-2345-40FF-952F-E6820797434F}"/>
                  </a:ext>
                </a:extLst>
              </p:cNvPr>
              <p:cNvSpPr txBox="1"/>
              <p:nvPr/>
            </p:nvSpPr>
            <p:spPr>
              <a:xfrm>
                <a:off x="3590366" y="1131020"/>
                <a:ext cx="184640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dirty="0">
                    <a:solidFill>
                      <a:schemeClr val="bg1"/>
                    </a:solidFill>
                  </a:rPr>
                  <a:t>Voda je sićušna</a:t>
                </a:r>
              </a:p>
              <a:p>
                <a:r>
                  <a:rPr lang="hr-HR" dirty="0">
                    <a:solidFill>
                      <a:schemeClr val="bg1"/>
                    </a:solidFill>
                  </a:rPr>
                  <a:t>kapljica kiše,</a:t>
                </a:r>
              </a:p>
              <a:p>
                <a:r>
                  <a:rPr lang="hr-HR" dirty="0">
                    <a:solidFill>
                      <a:schemeClr val="bg1"/>
                    </a:solidFill>
                  </a:rPr>
                  <a:t>voda je more</a:t>
                </a:r>
              </a:p>
              <a:p>
                <a:r>
                  <a:rPr lang="hr-HR" dirty="0">
                    <a:solidFill>
                      <a:schemeClr val="bg1"/>
                    </a:solidFill>
                  </a:rPr>
                  <a:t>što brodove njiše.</a:t>
                </a:r>
              </a:p>
            </p:txBody>
          </p:sp>
          <p:sp>
            <p:nvSpPr>
              <p:cNvPr id="45" name="TekstniOkvir 44">
                <a:extLst>
                  <a:ext uri="{FF2B5EF4-FFF2-40B4-BE49-F238E27FC236}">
                    <a16:creationId xmlns:a16="http://schemas.microsoft.com/office/drawing/2014/main" id="{C3E8287A-2EE9-4726-9AD0-0AA51FB2FC08}"/>
                  </a:ext>
                </a:extLst>
              </p:cNvPr>
              <p:cNvSpPr txBox="1"/>
              <p:nvPr/>
            </p:nvSpPr>
            <p:spPr>
              <a:xfrm>
                <a:off x="2841447" y="2266510"/>
                <a:ext cx="319896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dirty="0">
                    <a:solidFill>
                      <a:schemeClr val="bg1"/>
                    </a:solidFill>
                  </a:rPr>
                  <a:t>Voda je para što oblake stvara</a:t>
                </a:r>
              </a:p>
              <a:p>
                <a:r>
                  <a:rPr lang="hr-HR" dirty="0">
                    <a:solidFill>
                      <a:schemeClr val="bg1"/>
                    </a:solidFill>
                  </a:rPr>
                  <a:t>voda je jezero, lokva i bara.</a:t>
                </a:r>
              </a:p>
              <a:p>
                <a:r>
                  <a:rPr lang="hr-HR" dirty="0">
                    <a:solidFill>
                      <a:schemeClr val="bg1"/>
                    </a:solidFill>
                  </a:rPr>
                  <a:t>Voda je snijeg što pokriva brijeg.</a:t>
                </a:r>
              </a:p>
              <a:p>
                <a:r>
                  <a:rPr lang="hr-HR" dirty="0">
                    <a:solidFill>
                      <a:schemeClr val="bg1"/>
                    </a:solidFill>
                  </a:rPr>
                  <a:t>Voda je led, proziran, blijed.</a:t>
                </a:r>
              </a:p>
            </p:txBody>
          </p:sp>
          <p:sp>
            <p:nvSpPr>
              <p:cNvPr id="46" name="TekstniOkvir 45">
                <a:extLst>
                  <a:ext uri="{FF2B5EF4-FFF2-40B4-BE49-F238E27FC236}">
                    <a16:creationId xmlns:a16="http://schemas.microsoft.com/office/drawing/2014/main" id="{7F26B3F5-90F0-4325-BAB0-B4AE027C93F6}"/>
                  </a:ext>
                </a:extLst>
              </p:cNvPr>
              <p:cNvSpPr txBox="1"/>
              <p:nvPr/>
            </p:nvSpPr>
            <p:spPr>
              <a:xfrm>
                <a:off x="3117124" y="3473587"/>
                <a:ext cx="273126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dirty="0">
                    <a:solidFill>
                      <a:schemeClr val="bg1"/>
                    </a:solidFill>
                  </a:rPr>
                  <a:t>Voda je izvor, potok i rijeka</a:t>
                </a:r>
              </a:p>
              <a:p>
                <a:r>
                  <a:rPr lang="hr-HR" dirty="0">
                    <a:solidFill>
                      <a:schemeClr val="bg1"/>
                    </a:solidFill>
                  </a:rPr>
                  <a:t>voda je piće najboljeg teka.</a:t>
                </a:r>
              </a:p>
            </p:txBody>
          </p:sp>
        </p:grpSp>
        <p:sp>
          <p:nvSpPr>
            <p:cNvPr id="49" name="TekstniOkvir 48">
              <a:extLst>
                <a:ext uri="{FF2B5EF4-FFF2-40B4-BE49-F238E27FC236}">
                  <a16:creationId xmlns:a16="http://schemas.microsoft.com/office/drawing/2014/main" id="{A81AAEFA-F879-43A4-AAFF-F78D85E0EFB0}"/>
                </a:ext>
              </a:extLst>
            </p:cNvPr>
            <p:cNvSpPr txBox="1"/>
            <p:nvPr/>
          </p:nvSpPr>
          <p:spPr>
            <a:xfrm>
              <a:off x="4251210" y="761439"/>
              <a:ext cx="737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>
                  <a:solidFill>
                    <a:schemeClr val="bg1"/>
                  </a:solidFill>
                </a:rPr>
                <a:t>VODA</a:t>
              </a:r>
            </a:p>
          </p:txBody>
        </p:sp>
      </p:grpSp>
      <p:sp>
        <p:nvSpPr>
          <p:cNvPr id="2" name="TekstniOkvir 1">
            <a:hlinkClick r:id="rId3"/>
            <a:extLst>
              <a:ext uri="{FF2B5EF4-FFF2-40B4-BE49-F238E27FC236}">
                <a16:creationId xmlns:a16="http://schemas.microsoft.com/office/drawing/2014/main" id="{5B843551-8A82-431F-8818-179CF6FB28AB}"/>
              </a:ext>
            </a:extLst>
          </p:cNvPr>
          <p:cNvSpPr txBox="1"/>
          <p:nvPr/>
        </p:nvSpPr>
        <p:spPr>
          <a:xfrm>
            <a:off x="6527279" y="4998138"/>
            <a:ext cx="552452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r-HR" dirty="0">
                <a:hlinkClick r:id="rId3"/>
              </a:rPr>
              <a:t>https://www.youtube.com/watch?v=YC8LjJBnuA8&amp;t=38s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4193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niOkvir 6">
            <a:extLst>
              <a:ext uri="{FF2B5EF4-FFF2-40B4-BE49-F238E27FC236}">
                <a16:creationId xmlns:a16="http://schemas.microsoft.com/office/drawing/2014/main" id="{7403885D-7597-421E-B7B1-56983204F31C}"/>
              </a:ext>
            </a:extLst>
          </p:cNvPr>
          <p:cNvSpPr txBox="1"/>
          <p:nvPr/>
        </p:nvSpPr>
        <p:spPr>
          <a:xfrm>
            <a:off x="4330924" y="201104"/>
            <a:ext cx="443390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r-HR" sz="3200" b="1" dirty="0" err="1">
                <a:solidFill>
                  <a:schemeClr val="accent1">
                    <a:lumMod val="50000"/>
                  </a:schemeClr>
                </a:solidFill>
              </a:rPr>
              <a:t>Bedrich</a:t>
            </a:r>
            <a:r>
              <a:rPr lang="hr-HR" sz="3200" b="1" dirty="0">
                <a:solidFill>
                  <a:schemeClr val="accent1">
                    <a:lumMod val="50000"/>
                  </a:schemeClr>
                </a:solidFill>
              </a:rPr>
              <a:t> Smetana: </a:t>
            </a:r>
            <a:r>
              <a:rPr lang="hr-HR" sz="3200" b="1" dirty="0" err="1">
                <a:solidFill>
                  <a:schemeClr val="accent1">
                    <a:lumMod val="50000"/>
                  </a:schemeClr>
                </a:solidFill>
              </a:rPr>
              <a:t>Vltava</a:t>
            </a:r>
            <a:r>
              <a:rPr lang="hr-HR" sz="32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B2D2C4DC-5653-4C07-BC47-342D1894641E}"/>
              </a:ext>
            </a:extLst>
          </p:cNvPr>
          <p:cNvGrpSpPr/>
          <p:nvPr/>
        </p:nvGrpSpPr>
        <p:grpSpPr>
          <a:xfrm>
            <a:off x="1558977" y="3903787"/>
            <a:ext cx="8237378" cy="2753109"/>
            <a:chOff x="1558977" y="3903787"/>
            <a:chExt cx="8237378" cy="2753109"/>
          </a:xfrm>
        </p:grpSpPr>
        <p:pic>
          <p:nvPicPr>
            <p:cNvPr id="8" name="Slika 7">
              <a:extLst>
                <a:ext uri="{FF2B5EF4-FFF2-40B4-BE49-F238E27FC236}">
                  <a16:creationId xmlns:a16="http://schemas.microsoft.com/office/drawing/2014/main" id="{13B9F58C-92C8-49BE-B770-2B2617160C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47877" y="3903787"/>
              <a:ext cx="3248478" cy="2753109"/>
            </a:xfrm>
            <a:prstGeom prst="rect">
              <a:avLst/>
            </a:prstGeom>
          </p:spPr>
        </p:pic>
        <p:sp>
          <p:nvSpPr>
            <p:cNvPr id="9" name="Oblačić za govor: ovalni 8">
              <a:extLst>
                <a:ext uri="{FF2B5EF4-FFF2-40B4-BE49-F238E27FC236}">
                  <a16:creationId xmlns:a16="http://schemas.microsoft.com/office/drawing/2014/main" id="{9D02C70C-CAE5-4A69-A4EA-0FACE128D58B}"/>
                </a:ext>
              </a:extLst>
            </p:cNvPr>
            <p:cNvSpPr/>
            <p:nvPr/>
          </p:nvSpPr>
          <p:spPr>
            <a:xfrm>
              <a:off x="1558977" y="4077326"/>
              <a:ext cx="4342116" cy="2428406"/>
            </a:xfrm>
            <a:prstGeom prst="wedgeEllipseCallout">
              <a:avLst>
                <a:gd name="adj1" fmla="val 65967"/>
                <a:gd name="adj2" fmla="val -2583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TekstniOkvir 2">
              <a:extLst>
                <a:ext uri="{FF2B5EF4-FFF2-40B4-BE49-F238E27FC236}">
                  <a16:creationId xmlns:a16="http://schemas.microsoft.com/office/drawing/2014/main" id="{1A6A2B3E-AA5C-498B-94D0-C1A5EFE5FC8E}"/>
                </a:ext>
              </a:extLst>
            </p:cNvPr>
            <p:cNvSpPr txBox="1"/>
            <p:nvPr/>
          </p:nvSpPr>
          <p:spPr>
            <a:xfrm>
              <a:off x="2018298" y="4582915"/>
              <a:ext cx="3882794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000" dirty="0" err="1">
                  <a:solidFill>
                    <a:schemeClr val="bg1"/>
                  </a:solidFill>
                </a:rPr>
                <a:t>Bedrich</a:t>
              </a:r>
              <a:r>
                <a:rPr lang="hr-HR" sz="2000" dirty="0">
                  <a:solidFill>
                    <a:schemeClr val="bg1"/>
                  </a:solidFill>
                </a:rPr>
                <a:t> Smetana je češki skladatelj.</a:t>
              </a:r>
            </a:p>
            <a:p>
              <a:r>
                <a:rPr lang="hr-HR" sz="2000" dirty="0" err="1">
                  <a:solidFill>
                    <a:schemeClr val="bg1"/>
                  </a:solidFill>
                </a:rPr>
                <a:t>Vltava</a:t>
              </a:r>
              <a:r>
                <a:rPr lang="hr-HR" sz="2000" dirty="0">
                  <a:solidFill>
                    <a:schemeClr val="bg1"/>
                  </a:solidFill>
                </a:rPr>
                <a:t> je najduža češka rijeka </a:t>
              </a:r>
            </a:p>
            <a:p>
              <a:r>
                <a:rPr lang="hr-HR" sz="2000" dirty="0">
                  <a:solidFill>
                    <a:schemeClr val="bg1"/>
                  </a:solidFill>
                </a:rPr>
                <a:t>(dugačka 440 km). </a:t>
              </a:r>
            </a:p>
            <a:p>
              <a:r>
                <a:rPr lang="hr-HR" sz="2000" dirty="0">
                  <a:solidFill>
                    <a:schemeClr val="bg1"/>
                  </a:solidFill>
                </a:rPr>
                <a:t>Češka je država u Europskoj uniji, </a:t>
              </a:r>
            </a:p>
            <a:p>
              <a:r>
                <a:rPr lang="hr-HR" sz="2000" dirty="0">
                  <a:solidFill>
                    <a:schemeClr val="bg1"/>
                  </a:solidFill>
                </a:rPr>
                <a:t>malo veća od Hrvatske.</a:t>
              </a:r>
            </a:p>
          </p:txBody>
        </p:sp>
      </p:grpSp>
      <p:grpSp>
        <p:nvGrpSpPr>
          <p:cNvPr id="6" name="Grupa 5">
            <a:extLst>
              <a:ext uri="{FF2B5EF4-FFF2-40B4-BE49-F238E27FC236}">
                <a16:creationId xmlns:a16="http://schemas.microsoft.com/office/drawing/2014/main" id="{B8650CE3-1C34-4E14-A6B5-6B4AABE74E2A}"/>
              </a:ext>
            </a:extLst>
          </p:cNvPr>
          <p:cNvGrpSpPr/>
          <p:nvPr/>
        </p:nvGrpSpPr>
        <p:grpSpPr>
          <a:xfrm>
            <a:off x="9252880" y="119394"/>
            <a:ext cx="2829320" cy="4182059"/>
            <a:chOff x="1623086" y="100676"/>
            <a:chExt cx="2829320" cy="4182059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5E328251-E612-45BE-9173-B13FB2FA5A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23086" y="100676"/>
              <a:ext cx="2829320" cy="4182059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360251B2-41B2-47EB-8087-7C2892B50A64}"/>
                </a:ext>
              </a:extLst>
            </p:cNvPr>
            <p:cNvSpPr/>
            <p:nvPr/>
          </p:nvSpPr>
          <p:spPr>
            <a:xfrm>
              <a:off x="2483194" y="1769724"/>
              <a:ext cx="1003088" cy="55149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3" name="Grupa 12">
            <a:extLst>
              <a:ext uri="{FF2B5EF4-FFF2-40B4-BE49-F238E27FC236}">
                <a16:creationId xmlns:a16="http://schemas.microsoft.com/office/drawing/2014/main" id="{F5B1CF9B-BE0F-4204-8411-8BC72F0AABCD}"/>
              </a:ext>
            </a:extLst>
          </p:cNvPr>
          <p:cNvGrpSpPr/>
          <p:nvPr/>
        </p:nvGrpSpPr>
        <p:grpSpPr>
          <a:xfrm>
            <a:off x="5727504" y="1175794"/>
            <a:ext cx="3281351" cy="2253206"/>
            <a:chOff x="6133726" y="1175794"/>
            <a:chExt cx="3281351" cy="2253206"/>
          </a:xfrm>
        </p:grpSpPr>
        <p:sp>
          <p:nvSpPr>
            <p:cNvPr id="12" name="Oblačić za govor: pravokutnik sa zaobljenim kutovima 11">
              <a:extLst>
                <a:ext uri="{FF2B5EF4-FFF2-40B4-BE49-F238E27FC236}">
                  <a16:creationId xmlns:a16="http://schemas.microsoft.com/office/drawing/2014/main" id="{19CF6136-1FE8-4DBF-853F-4E45A57ACB0D}"/>
                </a:ext>
              </a:extLst>
            </p:cNvPr>
            <p:cNvSpPr/>
            <p:nvPr/>
          </p:nvSpPr>
          <p:spPr>
            <a:xfrm>
              <a:off x="6133726" y="1175794"/>
              <a:ext cx="3119154" cy="2253206"/>
            </a:xfrm>
            <a:prstGeom prst="wedgeRoundRectCallout">
              <a:avLst>
                <a:gd name="adj1" fmla="val -5963"/>
                <a:gd name="adj2" fmla="val 7191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TekstniOkvir 10">
              <a:extLst>
                <a:ext uri="{FF2B5EF4-FFF2-40B4-BE49-F238E27FC236}">
                  <a16:creationId xmlns:a16="http://schemas.microsoft.com/office/drawing/2014/main" id="{5A1B6D37-1FF5-408F-9B7A-72E4CEA8B334}"/>
                </a:ext>
              </a:extLst>
            </p:cNvPr>
            <p:cNvSpPr txBox="1"/>
            <p:nvPr/>
          </p:nvSpPr>
          <p:spPr>
            <a:xfrm>
              <a:off x="6241516" y="1333715"/>
              <a:ext cx="3173561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000" dirty="0">
                  <a:solidFill>
                    <a:schemeClr val="bg1"/>
                  </a:solidFill>
                </a:rPr>
                <a:t>Poslušaj skladbu do </a:t>
              </a:r>
            </a:p>
            <a:p>
              <a:r>
                <a:rPr lang="hr-HR" sz="2000" dirty="0">
                  <a:solidFill>
                    <a:schemeClr val="bg1"/>
                  </a:solidFill>
                </a:rPr>
                <a:t>3. minute i 18. sekunde.</a:t>
              </a:r>
            </a:p>
            <a:p>
              <a:r>
                <a:rPr lang="hr-HR" sz="2000" dirty="0">
                  <a:solidFill>
                    <a:schemeClr val="bg1"/>
                  </a:solidFill>
                </a:rPr>
                <a:t>Možeš li prepoznati koji dio</a:t>
              </a:r>
            </a:p>
            <a:p>
              <a:r>
                <a:rPr lang="hr-HR" sz="2000" dirty="0">
                  <a:solidFill>
                    <a:schemeClr val="bg1"/>
                  </a:solidFill>
                </a:rPr>
                <a:t>glazbe dočarava mjesto gdje </a:t>
              </a:r>
            </a:p>
            <a:p>
              <a:r>
                <a:rPr lang="hr-HR" sz="2000" dirty="0">
                  <a:solidFill>
                    <a:schemeClr val="bg1"/>
                  </a:solidFill>
                </a:rPr>
                <a:t> </a:t>
              </a:r>
              <a:r>
                <a:rPr lang="hr-HR" sz="2000" dirty="0" err="1">
                  <a:solidFill>
                    <a:schemeClr val="bg1"/>
                  </a:solidFill>
                </a:rPr>
                <a:t>Vltava</a:t>
              </a:r>
              <a:r>
                <a:rPr lang="hr-HR" sz="2000" dirty="0">
                  <a:solidFill>
                    <a:schemeClr val="bg1"/>
                  </a:solidFill>
                </a:rPr>
                <a:t> izvire kao potočić, </a:t>
              </a:r>
            </a:p>
            <a:p>
              <a:r>
                <a:rPr lang="hr-HR" sz="2000" dirty="0">
                  <a:solidFill>
                    <a:schemeClr val="bg1"/>
                  </a:solidFill>
                </a:rPr>
                <a:t>a koji dio rijeku koja teče?</a:t>
              </a:r>
            </a:p>
          </p:txBody>
        </p:sp>
      </p:grpSp>
      <p:sp>
        <p:nvSpPr>
          <p:cNvPr id="14" name="TekstniOkvir 13">
            <a:hlinkClick r:id="rId4"/>
            <a:extLst>
              <a:ext uri="{FF2B5EF4-FFF2-40B4-BE49-F238E27FC236}">
                <a16:creationId xmlns:a16="http://schemas.microsoft.com/office/drawing/2014/main" id="{F04C5A9E-221D-4C0B-895E-6AECD5911591}"/>
              </a:ext>
            </a:extLst>
          </p:cNvPr>
          <p:cNvSpPr txBox="1"/>
          <p:nvPr/>
        </p:nvSpPr>
        <p:spPr>
          <a:xfrm>
            <a:off x="411631" y="1694857"/>
            <a:ext cx="4890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hr-HR" dirty="0">
                <a:hlinkClick r:id="rId4"/>
              </a:rPr>
              <a:t>https://www.youtube.com/watch?v=fr1uq4PHGks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725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186</Words>
  <Application>Microsoft Office PowerPoint</Application>
  <PresentationFormat>Široki zaslon</PresentationFormat>
  <Paragraphs>51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Vlado Jandrasek</dc:creator>
  <cp:lastModifiedBy>Vlado Jandrasek</cp:lastModifiedBy>
  <cp:revision>3</cp:revision>
  <dcterms:created xsi:type="dcterms:W3CDTF">2020-03-22T23:06:58Z</dcterms:created>
  <dcterms:modified xsi:type="dcterms:W3CDTF">2020-03-23T09:14:21Z</dcterms:modified>
  <cp:contentStatus/>
</cp:coreProperties>
</file>