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4" r:id="rId3"/>
    <p:sldId id="265" r:id="rId4"/>
    <p:sldId id="299" r:id="rId5"/>
    <p:sldId id="273" r:id="rId6"/>
    <p:sldId id="275" r:id="rId7"/>
    <p:sldId id="303" r:id="rId8"/>
    <p:sldId id="302" r:id="rId9"/>
    <p:sldId id="300" r:id="rId10"/>
    <p:sldId id="30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ransition spd="slow">
    <p:push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0bymgK3q3w?feature=oembed" TargetMode="External"/><Relationship Id="rId4" Type="http://schemas.openxmlformats.org/officeDocument/2006/relationships/hyperlink" Target="https://www.youtube.com/watch?v=D0bymgK3q3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en.origami-club.com/easy/vehicl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kolskiportal.hr/nastava-na-daljinu/kao-podrska-ucenju-na-daljinu-smib-i-modra-lasta-dostupni-su-svim-ucenicima/?utm_source=Razredna+nastava+1.+dio&amp;utm_campaign=936dc524cd-EMAIL_CAMPAIGN_2020_04_30_08_59&amp;utm_medium=email&amp;utm_term=0_1eea4680ed-936dc524cd-165987866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31649-0BD1-43CB-9D85-6FA274E96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7B14774-1D8B-4728-863A-03345188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771" y="3663025"/>
            <a:ext cx="8179414" cy="93881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E6AC0547-A3A1-4BF7-A006-1DABD3DAC601}"/>
              </a:ext>
            </a:extLst>
          </p:cNvPr>
          <p:cNvSpPr/>
          <p:nvPr/>
        </p:nvSpPr>
        <p:spPr>
          <a:xfrm>
            <a:off x="4873841" y="3635277"/>
            <a:ext cx="506027" cy="5126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42B791EC-0D5E-41BE-A7DA-E66D8C3A9FAF}"/>
              </a:ext>
            </a:extLst>
          </p:cNvPr>
          <p:cNvCxnSpPr>
            <a:cxnSpLocks/>
          </p:cNvCxnSpPr>
          <p:nvPr/>
        </p:nvCxnSpPr>
        <p:spPr>
          <a:xfrm flipH="1">
            <a:off x="5313157" y="2952457"/>
            <a:ext cx="1194175" cy="6584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A8EA64A9-107B-42A8-B4B6-073435BAB355}"/>
              </a:ext>
            </a:extLst>
          </p:cNvPr>
          <p:cNvSpPr txBox="1">
            <a:spLocks/>
          </p:cNvSpPr>
          <p:nvPr/>
        </p:nvSpPr>
        <p:spPr>
          <a:xfrm>
            <a:off x="2181804" y="255283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bi pokrenuo/la prezentaciju pritisni: 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8EB13C3-3D6B-4AEB-8D0E-59FE4B8A3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34" y="1714730"/>
            <a:ext cx="2657682" cy="531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6230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režni medijski sadržaji 5" title="Simsala Grim - Kraljeviￄﾇ ￅﾾabac (HRVATSKI)">
            <a:hlinkClick r:id="" action="ppaction://media"/>
            <a:extLst>
              <a:ext uri="{FF2B5EF4-FFF2-40B4-BE49-F238E27FC236}">
                <a16:creationId xmlns:a16="http://schemas.microsoft.com/office/drawing/2014/main" id="{A4CFEF73-11BF-4172-8A26-BF54696C96D5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9180" y="88731"/>
            <a:ext cx="10948518" cy="6158874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13034B14-7525-4084-A35F-EA7DD1B0BF7F}"/>
              </a:ext>
            </a:extLst>
          </p:cNvPr>
          <p:cNvSpPr/>
          <p:nvPr/>
        </p:nvSpPr>
        <p:spPr>
          <a:xfrm>
            <a:off x="5273100" y="6396335"/>
            <a:ext cx="6626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https://www.youtube.com/watch?v=D0bymgK3q3w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113FF0F-1197-466D-9F49-A773F6724EAA}"/>
              </a:ext>
            </a:extLst>
          </p:cNvPr>
          <p:cNvSpPr txBox="1"/>
          <p:nvPr/>
        </p:nvSpPr>
        <p:spPr>
          <a:xfrm>
            <a:off x="976544" y="6451261"/>
            <a:ext cx="475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Ako ti video ne radi pritisni ovdje</a:t>
            </a:r>
            <a:r>
              <a:rPr lang="hr-HR" dirty="0"/>
              <a:t>!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83A56AA9-2397-411E-ADE3-0DF752AB06CA}"/>
              </a:ext>
            </a:extLst>
          </p:cNvPr>
          <p:cNvSpPr/>
          <p:nvPr/>
        </p:nvSpPr>
        <p:spPr>
          <a:xfrm>
            <a:off x="4643021" y="6599992"/>
            <a:ext cx="630079" cy="102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831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7901034C-AB2A-40CD-928C-4AE4B8E2CEC1}"/>
              </a:ext>
            </a:extLst>
          </p:cNvPr>
          <p:cNvSpPr txBox="1">
            <a:spLocks/>
          </p:cNvSpPr>
          <p:nvPr/>
        </p:nvSpPr>
        <p:spPr bwMode="gray">
          <a:xfrm>
            <a:off x="1971700" y="985422"/>
            <a:ext cx="8825658" cy="1129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Produženi boravak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A712CC1-B3E5-44E6-B085-DBE7A824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356" y="2504868"/>
            <a:ext cx="5298346" cy="35261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BE345A2-9587-4C0B-8D94-DF96ADA89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31" y="1745260"/>
            <a:ext cx="2679898" cy="53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5216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3621E7-305C-45B9-B9D4-E6D203737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1" t="19761" b="29689"/>
          <a:stretch/>
        </p:blipFill>
        <p:spPr>
          <a:xfrm>
            <a:off x="1056444" y="2599538"/>
            <a:ext cx="10545086" cy="3615281"/>
          </a:xfrm>
          <a:prstGeom prst="rect">
            <a:avLst/>
          </a:prstGeom>
        </p:spPr>
      </p:pic>
      <p:sp>
        <p:nvSpPr>
          <p:cNvPr id="7" name="Nasmiješeno lice 6">
            <a:extLst>
              <a:ext uri="{FF2B5EF4-FFF2-40B4-BE49-F238E27FC236}">
                <a16:creationId xmlns:a16="http://schemas.microsoft.com/office/drawing/2014/main" id="{2B02A36B-1579-4C3D-A2B7-FB045A2A8D8F}"/>
              </a:ext>
            </a:extLst>
          </p:cNvPr>
          <p:cNvSpPr/>
          <p:nvPr/>
        </p:nvSpPr>
        <p:spPr>
          <a:xfrm>
            <a:off x="5978466" y="3408884"/>
            <a:ext cx="883973" cy="887766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Naslov 3">
            <a:extLst>
              <a:ext uri="{FF2B5EF4-FFF2-40B4-BE49-F238E27FC236}">
                <a16:creationId xmlns:a16="http://schemas.microsoft.com/office/drawing/2014/main" id="{6A68C27E-1372-401F-A968-2E758F72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642" y="903634"/>
            <a:ext cx="5003262" cy="1420837"/>
          </a:xfrm>
        </p:spPr>
        <p:txBody>
          <a:bodyPr/>
          <a:lstStyle/>
          <a:p>
            <a:r>
              <a:rPr lang="hr-HR" sz="6000" dirty="0"/>
              <a:t>06.05.2020.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975FCCE0-4A4E-496F-83B4-44D80F9D2850}"/>
              </a:ext>
            </a:extLst>
          </p:cNvPr>
          <p:cNvSpPr/>
          <p:nvPr/>
        </p:nvSpPr>
        <p:spPr>
          <a:xfrm>
            <a:off x="5761765" y="2849732"/>
            <a:ext cx="1100674" cy="284085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B40E6AB-FE94-4A60-AB3C-B501FF89D7C6}"/>
              </a:ext>
            </a:extLst>
          </p:cNvPr>
          <p:cNvSpPr txBox="1"/>
          <p:nvPr/>
        </p:nvSpPr>
        <p:spPr>
          <a:xfrm>
            <a:off x="5761765" y="2791719"/>
            <a:ext cx="1284682" cy="40011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Srijeda</a:t>
            </a:r>
          </a:p>
        </p:txBody>
      </p:sp>
    </p:spTree>
    <p:extLst>
      <p:ext uri="{BB962C8B-B14F-4D97-AF65-F5344CB8AC3E}">
        <p14:creationId xmlns:p14="http://schemas.microsoft.com/office/powerpoint/2010/main" val="8319785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A7211B-5343-46EB-82C2-9179A911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te danas čeka?</a:t>
            </a:r>
          </a:p>
        </p:txBody>
      </p:sp>
      <p:sp>
        <p:nvSpPr>
          <p:cNvPr id="5" name="Rezervirano mjesto sadržaja 3">
            <a:extLst>
              <a:ext uri="{FF2B5EF4-FFF2-40B4-BE49-F238E27FC236}">
                <a16:creationId xmlns:a16="http://schemas.microsoft.com/office/drawing/2014/main" id="{9AC2AA9C-D5F5-4BA9-BF11-D6CB31FB2FAA}"/>
              </a:ext>
            </a:extLst>
          </p:cNvPr>
          <p:cNvSpPr txBox="1">
            <a:spLocks/>
          </p:cNvSpPr>
          <p:nvPr/>
        </p:nvSpPr>
        <p:spPr>
          <a:xfrm>
            <a:off x="2025312" y="2378427"/>
            <a:ext cx="1387326" cy="6735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Dobar dan svima!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44CAF22A-0B42-4281-AA6B-41B1E4A72D45}"/>
              </a:ext>
            </a:extLst>
          </p:cNvPr>
          <p:cNvSpPr/>
          <p:nvPr/>
        </p:nvSpPr>
        <p:spPr>
          <a:xfrm>
            <a:off x="1783811" y="2206533"/>
            <a:ext cx="1628827" cy="943622"/>
          </a:xfrm>
          <a:prstGeom prst="wedgeEllipseCallout">
            <a:avLst>
              <a:gd name="adj1" fmla="val -62150"/>
              <a:gd name="adj2" fmla="val -3566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54DA8946-051E-4D42-BCAB-82E5F6452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5706" r="21223" b="4268"/>
          <a:stretch/>
        </p:blipFill>
        <p:spPr>
          <a:xfrm>
            <a:off x="90825" y="2027910"/>
            <a:ext cx="1733516" cy="4830091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1456489-6A8E-4AA1-85F8-D1E96F2F4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209" y="3560637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danas sam ti pripremila: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origami 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kutak za čitanje</a:t>
            </a: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crtić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78177AC-2D22-487F-81F7-AD9554A29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044" y="2840390"/>
            <a:ext cx="4036956" cy="401761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0C2AD8F-3835-4E50-8E81-3FB49A369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540" y="2378427"/>
            <a:ext cx="1953251" cy="28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35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54BEDC-6175-49E6-82B5-F54F4A5D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19" y="514947"/>
            <a:ext cx="1763028" cy="728480"/>
          </a:xfrm>
        </p:spPr>
        <p:txBody>
          <a:bodyPr/>
          <a:lstStyle/>
          <a:p>
            <a:r>
              <a:rPr lang="hr-HR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TZK</a:t>
            </a:r>
            <a:r>
              <a:rPr lang="hr-HR" dirty="0"/>
              <a:t> 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7ED30765-E090-46F9-BA51-68D35E6B5684}"/>
              </a:ext>
            </a:extLst>
          </p:cNvPr>
          <p:cNvSpPr txBox="1">
            <a:spLocks/>
          </p:cNvSpPr>
          <p:nvPr/>
        </p:nvSpPr>
        <p:spPr>
          <a:xfrm>
            <a:off x="5539665" y="2775085"/>
            <a:ext cx="4909352" cy="728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Danas ti za TZK osim opreme treba i jedna kockica iz društvenih igara!</a:t>
            </a:r>
          </a:p>
          <a:p>
            <a:pPr marL="0" indent="0">
              <a:buFont typeface="Wingdings 3" charset="2"/>
              <a:buNone/>
            </a:pPr>
            <a:endParaRPr lang="hr-HR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A2A3FB6C-7BC5-4583-94FF-43BD893028FA}"/>
              </a:ext>
            </a:extLst>
          </p:cNvPr>
          <p:cNvSpPr/>
          <p:nvPr/>
        </p:nvSpPr>
        <p:spPr>
          <a:xfrm>
            <a:off x="5074022" y="2474795"/>
            <a:ext cx="5450889" cy="1378308"/>
          </a:xfrm>
          <a:prstGeom prst="wedgeEllipseCallout">
            <a:avLst>
              <a:gd name="adj1" fmla="val 54229"/>
              <a:gd name="adj2" fmla="val -586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Grafika 7" descr="Igraća kocka">
            <a:extLst>
              <a:ext uri="{FF2B5EF4-FFF2-40B4-BE49-F238E27FC236}">
                <a16:creationId xmlns:a16="http://schemas.microsoft.com/office/drawing/2014/main" id="{01211F69-1049-4EB2-A157-04289C802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808" y="380338"/>
            <a:ext cx="1788901" cy="1788901"/>
          </a:xfrm>
          <a:prstGeom prst="rect">
            <a:avLst/>
          </a:prstGeom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7DC1BC3-B6FC-4464-9C53-316873276020}"/>
              </a:ext>
            </a:extLst>
          </p:cNvPr>
          <p:cNvSpPr txBox="1">
            <a:spLocks/>
          </p:cNvSpPr>
          <p:nvPr/>
        </p:nvSpPr>
        <p:spPr>
          <a:xfrm>
            <a:off x="302960" y="2474794"/>
            <a:ext cx="4446593" cy="2425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Upute: </a:t>
            </a:r>
          </a:p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Baci kockicu i izvedi vježbu koju si dobio/la.</a:t>
            </a:r>
          </a:p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Kockicu bacaj 12 puta.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5251E1D0-1D65-48DD-BD06-5D6E390A3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8" y="4272950"/>
            <a:ext cx="2605968" cy="2578963"/>
          </a:xfrm>
          <a:prstGeom prst="rect">
            <a:avLst/>
          </a:prstGeom>
        </p:spPr>
      </p:pic>
      <p:sp>
        <p:nvSpPr>
          <p:cNvPr id="26" name="Strelica: desno 25">
            <a:extLst>
              <a:ext uri="{FF2B5EF4-FFF2-40B4-BE49-F238E27FC236}">
                <a16:creationId xmlns:a16="http://schemas.microsoft.com/office/drawing/2014/main" id="{982579DD-B494-4A63-8574-D617B1E5AC64}"/>
              </a:ext>
            </a:extLst>
          </p:cNvPr>
          <p:cNvSpPr/>
          <p:nvPr/>
        </p:nvSpPr>
        <p:spPr>
          <a:xfrm>
            <a:off x="3497802" y="5325578"/>
            <a:ext cx="3899515" cy="1378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zervirano mjesto sadržaja 2">
            <a:extLst>
              <a:ext uri="{FF2B5EF4-FFF2-40B4-BE49-F238E27FC236}">
                <a16:creationId xmlns:a16="http://schemas.microsoft.com/office/drawing/2014/main" id="{50FBF601-8BBC-42FE-86C0-023F9B2C2C6C}"/>
              </a:ext>
            </a:extLst>
          </p:cNvPr>
          <p:cNvSpPr txBox="1">
            <a:spLocks/>
          </p:cNvSpPr>
          <p:nvPr/>
        </p:nvSpPr>
        <p:spPr>
          <a:xfrm>
            <a:off x="3588763" y="5794591"/>
            <a:ext cx="3970513" cy="674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Vježbe su na idućoj stranici.</a:t>
            </a:r>
          </a:p>
        </p:txBody>
      </p:sp>
      <p:pic>
        <p:nvPicPr>
          <p:cNvPr id="12" name="Rezervirano mjesto sadržaja 4">
            <a:extLst>
              <a:ext uri="{FF2B5EF4-FFF2-40B4-BE49-F238E27FC236}">
                <a16:creationId xmlns:a16="http://schemas.microsoft.com/office/drawing/2014/main" id="{36A57F40-42F5-4D1C-865E-DBB8B7AED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710" y="1970780"/>
            <a:ext cx="2535775" cy="5071550"/>
          </a:xfrm>
        </p:spPr>
      </p:pic>
    </p:spTree>
    <p:extLst>
      <p:ext uri="{BB962C8B-B14F-4D97-AF65-F5344CB8AC3E}">
        <p14:creationId xmlns:p14="http://schemas.microsoft.com/office/powerpoint/2010/main" val="4231325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AB4C1A8-C2F7-482E-9E2B-3FFFED221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" r="713" b="518"/>
          <a:stretch/>
        </p:blipFill>
        <p:spPr>
          <a:xfrm>
            <a:off x="1026022" y="1032027"/>
            <a:ext cx="9236564" cy="5605801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805BAF3-D42B-4AE6-B969-00B6FB135537}"/>
              </a:ext>
            </a:extLst>
          </p:cNvPr>
          <p:cNvSpPr/>
          <p:nvPr/>
        </p:nvSpPr>
        <p:spPr>
          <a:xfrm>
            <a:off x="910612" y="332458"/>
            <a:ext cx="4096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Kockicu bacaj 12 puta!</a:t>
            </a:r>
          </a:p>
        </p:txBody>
      </p:sp>
    </p:spTree>
    <p:extLst>
      <p:ext uri="{BB962C8B-B14F-4D97-AF65-F5344CB8AC3E}">
        <p14:creationId xmlns:p14="http://schemas.microsoft.com/office/powerpoint/2010/main" val="20284568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4B7A0-114A-40E0-95A1-6C4C962C1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36" y="834295"/>
            <a:ext cx="8761413" cy="706964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Izradi svoje origami vozilo!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4EE4E3-FE0E-4B4E-A7FB-347791AD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39517"/>
            <a:ext cx="4776186" cy="1018483"/>
          </a:xfrm>
        </p:spPr>
        <p:txBody>
          <a:bodyPr>
            <a:normAutofit fontScale="85000" lnSpcReduction="10000"/>
          </a:bodyPr>
          <a:lstStyle/>
          <a:p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https://en.origami-club.com/easy/vehicle/index.html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1479C23E-97FA-440A-A9E7-DE64B7B499CF}"/>
              </a:ext>
            </a:extLst>
          </p:cNvPr>
          <p:cNvSpPr txBox="1">
            <a:spLocks/>
          </p:cNvSpPr>
          <p:nvPr/>
        </p:nvSpPr>
        <p:spPr>
          <a:xfrm flipH="1">
            <a:off x="7786256" y="2641230"/>
            <a:ext cx="2925193" cy="101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sad malo rada s ručicama!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266133FB-76B5-460C-8F14-F22D4256DDB3}"/>
              </a:ext>
            </a:extLst>
          </p:cNvPr>
          <p:cNvSpPr/>
          <p:nvPr/>
        </p:nvSpPr>
        <p:spPr>
          <a:xfrm flipH="1">
            <a:off x="7522798" y="2467992"/>
            <a:ext cx="2759252" cy="1188930"/>
          </a:xfrm>
          <a:prstGeom prst="wedgeEllipseCallout">
            <a:avLst>
              <a:gd name="adj1" fmla="val -65986"/>
              <a:gd name="adj2" fmla="val 8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8590E99-744F-495F-AAEC-3190B9823FAC}"/>
              </a:ext>
            </a:extLst>
          </p:cNvPr>
          <p:cNvSpPr txBox="1"/>
          <p:nvPr/>
        </p:nvSpPr>
        <p:spPr>
          <a:xfrm>
            <a:off x="852684" y="2489568"/>
            <a:ext cx="5636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 si kod kuće iskoristi vrijeme i nauči nešto novo!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Današnji zadatak je napraviti od papira jedno ponuđeno vozilo…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756C15F-0047-4663-AB5A-BEBDA632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5" y="106533"/>
            <a:ext cx="1671059" cy="2174082"/>
          </a:xfrm>
          <a:prstGeom prst="rect">
            <a:avLst/>
          </a:prstGeom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166298BA-6EE1-48D9-AB4D-C4CAED0D9158}"/>
              </a:ext>
            </a:extLst>
          </p:cNvPr>
          <p:cNvCxnSpPr>
            <a:cxnSpLocks/>
          </p:cNvCxnSpPr>
          <p:nvPr/>
        </p:nvCxnSpPr>
        <p:spPr>
          <a:xfrm flipH="1">
            <a:off x="1855433" y="4406984"/>
            <a:ext cx="213065" cy="1503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C0275C35-D551-4CDC-AE27-16318F6E6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10" y="2041801"/>
            <a:ext cx="2524133" cy="50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845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588D9B-7AF1-4E0E-AEE5-21F248B4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934" y="830519"/>
            <a:ext cx="8761413" cy="706964"/>
          </a:xfrm>
        </p:spPr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Kutak za čitanje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99F87D-E585-4436-A5F8-6E5DCDF9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840" y="2647889"/>
            <a:ext cx="9906623" cy="1329307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Dječji časopisi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Smib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Modra lasta daruju ti besplatne časopise!</a:t>
            </a: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ovoj poveznici možeš pronaći časopise i skinuti ih na svoje računalo ili na tablet.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Rezervirano mjesto sadržaja 4">
            <a:extLst>
              <a:ext uri="{FF2B5EF4-FFF2-40B4-BE49-F238E27FC236}">
                <a16:creationId xmlns:a16="http://schemas.microsoft.com/office/drawing/2014/main" id="{36A1EF6C-E63D-41B4-9971-74AA6DA12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76" y="2024047"/>
            <a:ext cx="2535775" cy="5071550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9D10629D-83E1-422F-96C0-5538AAFA59B1}"/>
              </a:ext>
            </a:extLst>
          </p:cNvPr>
          <p:cNvCxnSpPr>
            <a:cxnSpLocks/>
          </p:cNvCxnSpPr>
          <p:nvPr/>
        </p:nvCxnSpPr>
        <p:spPr>
          <a:xfrm>
            <a:off x="5007007" y="3597862"/>
            <a:ext cx="1053054" cy="109842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4718FD21-A845-412E-B63F-E89CACB6D0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" r="5810" b="4143"/>
          <a:stretch/>
        </p:blipFill>
        <p:spPr>
          <a:xfrm>
            <a:off x="114568" y="3943885"/>
            <a:ext cx="3045882" cy="291738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EC9F4EC-9332-4951-ADED-3064604DD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777"/>
            <a:ext cx="2673089" cy="2190448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0B4B1E5D-E937-4A1A-BB01-97C58590B321}"/>
              </a:ext>
            </a:extLst>
          </p:cNvPr>
          <p:cNvSpPr/>
          <p:nvPr/>
        </p:nvSpPr>
        <p:spPr>
          <a:xfrm>
            <a:off x="3889471" y="4873433"/>
            <a:ext cx="6097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olskiportal.hr/nastava-na-daljinu/kao-podrska-ucenju-na-daljinu-smib-i-modra-lasta-dostupni-su-svim-ucenicima/?utm_source=Razredna+nastava+1.+dio&amp;utm_campaign=936dc524cd-EMAIL_CAMPAIGN_2020_04_30_08_59&amp;utm_medium=email&amp;utm_term=0_1eea4680ed-936dc524cd-165987866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203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5A56C-E04D-4F83-A35E-76E22F03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158" y="1043408"/>
            <a:ext cx="8761413" cy="728480"/>
          </a:xfrm>
        </p:spPr>
        <p:txBody>
          <a:bodyPr/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kraj, opusti se i pogledaj crtić!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9770D00-AC93-4003-8FA6-94316120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430" y="4268590"/>
            <a:ext cx="2150236" cy="21502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07CA677-986B-40E8-8FCC-F084E4E68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666" y="2302110"/>
            <a:ext cx="3178206" cy="225378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2CF5BB5-8095-45F4-8508-7626020D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437" y="3106267"/>
            <a:ext cx="2483450" cy="3111616"/>
          </a:xfrm>
          <a:prstGeom prst="rect">
            <a:avLst/>
          </a:prstGeom>
        </p:spPr>
      </p:pic>
      <p:sp>
        <p:nvSpPr>
          <p:cNvPr id="15" name="Oblačić za govor: ovalni 14">
            <a:extLst>
              <a:ext uri="{FF2B5EF4-FFF2-40B4-BE49-F238E27FC236}">
                <a16:creationId xmlns:a16="http://schemas.microsoft.com/office/drawing/2014/main" id="{CF2F3B9A-9964-4906-8FF5-F54A0C3FEC90}"/>
              </a:ext>
            </a:extLst>
          </p:cNvPr>
          <p:cNvSpPr/>
          <p:nvPr/>
        </p:nvSpPr>
        <p:spPr>
          <a:xfrm>
            <a:off x="1638174" y="2221941"/>
            <a:ext cx="1643615" cy="1107185"/>
          </a:xfrm>
          <a:prstGeom prst="wedgeEllipseCallout">
            <a:avLst>
              <a:gd name="adj1" fmla="val -62523"/>
              <a:gd name="adj2" fmla="val 2153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AF8958A6-8A32-4447-900E-9EC039B342EE}"/>
              </a:ext>
            </a:extLst>
          </p:cNvPr>
          <p:cNvSpPr txBox="1"/>
          <p:nvPr/>
        </p:nvSpPr>
        <p:spPr>
          <a:xfrm>
            <a:off x="1890273" y="2398381"/>
            <a:ext cx="147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Vidimo se sutra, bok!</a:t>
            </a:r>
          </a:p>
        </p:txBody>
      </p:sp>
      <p:pic>
        <p:nvPicPr>
          <p:cNvPr id="13" name="Rezervirano mjesto sadržaja 5">
            <a:extLst>
              <a:ext uri="{FF2B5EF4-FFF2-40B4-BE49-F238E27FC236}">
                <a16:creationId xmlns:a16="http://schemas.microsoft.com/office/drawing/2014/main" id="{7B56B980-6B76-4C1F-A749-623B3FEF73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20" t="4717" r="21353" b="4001"/>
          <a:stretch/>
        </p:blipFill>
        <p:spPr>
          <a:xfrm>
            <a:off x="84571" y="1944209"/>
            <a:ext cx="1643615" cy="4913790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id="{3F0ED3E1-79EB-4E25-90F6-DC21DA7F7AB3}"/>
              </a:ext>
            </a:extLst>
          </p:cNvPr>
          <p:cNvSpPr/>
          <p:nvPr/>
        </p:nvSpPr>
        <p:spPr>
          <a:xfrm>
            <a:off x="6860999" y="3101222"/>
            <a:ext cx="1920971" cy="1395273"/>
          </a:xfrm>
          <a:prstGeom prst="wedgeEllipseCallout">
            <a:avLst>
              <a:gd name="adj1" fmla="val -55490"/>
              <a:gd name="adj2" fmla="val 3362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D0858CE-BC17-4540-A7DF-7C9B5CB105A0}"/>
              </a:ext>
            </a:extLst>
          </p:cNvPr>
          <p:cNvSpPr txBox="1"/>
          <p:nvPr/>
        </p:nvSpPr>
        <p:spPr>
          <a:xfrm>
            <a:off x="7063302" y="3329126"/>
            <a:ext cx="172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Crtić se nalazi  na idućoj stranici!</a:t>
            </a:r>
          </a:p>
        </p:txBody>
      </p:sp>
    </p:spTree>
    <p:extLst>
      <p:ext uri="{BB962C8B-B14F-4D97-AF65-F5344CB8AC3E}">
        <p14:creationId xmlns:p14="http://schemas.microsoft.com/office/powerpoint/2010/main" val="169459262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Soba za sastanke za ion</Template>
  <TotalTime>27</TotalTime>
  <Words>244</Words>
  <Application>Microsoft Office PowerPoint</Application>
  <PresentationFormat>Široki zaslon</PresentationFormat>
  <Paragraphs>33</Paragraphs>
  <Slides>10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Soba za sastanke za ion</vt:lpstr>
      <vt:lpstr>PowerPoint prezentacija</vt:lpstr>
      <vt:lpstr>PowerPoint prezentacija</vt:lpstr>
      <vt:lpstr>06.05.2020.</vt:lpstr>
      <vt:lpstr>Što te danas čeka?</vt:lpstr>
      <vt:lpstr>TZK </vt:lpstr>
      <vt:lpstr>PowerPoint prezentacija</vt:lpstr>
      <vt:lpstr>Izradi svoje origami vozilo!</vt:lpstr>
      <vt:lpstr>Kutak za čitanje</vt:lpstr>
      <vt:lpstr>Za kraj, opusti se i pogledaj crtić!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Helena Šćukanec</dc:creator>
  <cp:lastModifiedBy>Helena Šćukanec</cp:lastModifiedBy>
  <cp:revision>9</cp:revision>
  <dcterms:created xsi:type="dcterms:W3CDTF">2020-05-05T17:46:56Z</dcterms:created>
  <dcterms:modified xsi:type="dcterms:W3CDTF">2020-05-05T18:14:30Z</dcterms:modified>
</cp:coreProperties>
</file>