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8" r:id="rId5"/>
    <p:sldId id="267" r:id="rId6"/>
    <p:sldId id="269" r:id="rId7"/>
    <p:sldId id="270" r:id="rId8"/>
    <p:sldId id="273" r:id="rId9"/>
    <p:sldId id="271" r:id="rId10"/>
    <p:sldId id="272" r:id="rId11"/>
    <p:sldId id="274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-dtvDa_IWc?feature=oembed" TargetMode="External"/><Relationship Id="rId5" Type="http://schemas.openxmlformats.org/officeDocument/2006/relationships/hyperlink" Target="https://www.youtube.com/watch?v=A-dtvDa_IWc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ew.genial.ly/5ea2204cd407580db9f07375/interactive-image-svjetski-dan-plesa-294?fbclid=IwAR2k42q1zqpLl_3UTBAD5pysGFjI38bhclRN5us9vPoD91v4Xed4q_aBxI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5">
            <a:extLst>
              <a:ext uri="{FF2B5EF4-FFF2-40B4-BE49-F238E27FC236}">
                <a16:creationId xmlns:a16="http://schemas.microsoft.com/office/drawing/2014/main" id="{369A1F97-134D-429C-B137-8EA2F034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0" t="4717" r="21353" b="4001"/>
          <a:stretch/>
        </p:blipFill>
        <p:spPr>
          <a:xfrm>
            <a:off x="298865" y="1944210"/>
            <a:ext cx="1643615" cy="4913790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71" y="3663025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873841" y="3635277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5313157" y="2952457"/>
            <a:ext cx="1194175" cy="658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2181804" y="255283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618139F-02DC-4A2B-AC17-8B5327B7C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7"/>
          <a:stretch/>
        </p:blipFill>
        <p:spPr>
          <a:xfrm>
            <a:off x="8368936" y="0"/>
            <a:ext cx="3544250" cy="25746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5C8C47-B919-4440-80CB-AA1241C5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" y="82091"/>
            <a:ext cx="4683387" cy="30679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D889FE0-6E7A-464C-ABF4-973B59F2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03" y="1937921"/>
            <a:ext cx="3562861" cy="29821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6433B9-A45D-4E61-810E-CB6C350460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36"/>
          <a:stretch/>
        </p:blipFill>
        <p:spPr>
          <a:xfrm>
            <a:off x="4966517" y="82091"/>
            <a:ext cx="2921000" cy="17267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6B785B-7318-4800-B7D7-6B755E771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97802"/>
            <a:ext cx="2659191" cy="336019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18899C1-B2A3-4BB2-9784-E1960C2EB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725" y="5033065"/>
            <a:ext cx="2175494" cy="174284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A72A918-5E02-4A6F-AA00-EA51FCF0C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164" y="4992634"/>
            <a:ext cx="2676090" cy="182370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568838A-C62E-4700-95D3-2BF4C3005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4052" y="2659000"/>
            <a:ext cx="2404275" cy="411690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A248D16-7BC1-4C96-A4B2-FB4EB098B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4329" y="3168377"/>
            <a:ext cx="2542550" cy="18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3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ežni medijski sadržaji 3" title="La Bamba">
            <a:hlinkClick r:id="" action="ppaction://media"/>
            <a:extLst>
              <a:ext uri="{FF2B5EF4-FFF2-40B4-BE49-F238E27FC236}">
                <a16:creationId xmlns:a16="http://schemas.microsoft.com/office/drawing/2014/main" id="{F4E7F8FE-CCBF-4E76-9261-F007D5EC44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4686" y="2020744"/>
            <a:ext cx="7750985" cy="4359676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FA62547-3D54-47C3-88A2-B96ADAFAA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33" t="8480" r="13285" b="2814"/>
          <a:stretch/>
        </p:blipFill>
        <p:spPr>
          <a:xfrm>
            <a:off x="71021" y="2224931"/>
            <a:ext cx="2959223" cy="4633069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4472F2-B051-4C6C-B211-084FC19708B1}"/>
              </a:ext>
            </a:extLst>
          </p:cNvPr>
          <p:cNvSpPr txBox="1">
            <a:spLocks/>
          </p:cNvSpPr>
          <p:nvPr/>
        </p:nvSpPr>
        <p:spPr bwMode="gray">
          <a:xfrm>
            <a:off x="1005513" y="616257"/>
            <a:ext cx="8761413" cy="140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 – danas umjesto običnog tjelesnog radimo pogodi što? 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A46D21C2-EEF4-440C-B0E4-CBD5BD7358D0}"/>
              </a:ext>
            </a:extLst>
          </p:cNvPr>
          <p:cNvSpPr txBox="1">
            <a:spLocks/>
          </p:cNvSpPr>
          <p:nvPr/>
        </p:nvSpPr>
        <p:spPr>
          <a:xfrm>
            <a:off x="2590961" y="2375852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Plešemo!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25F2719C-B9E2-4D68-8E1F-CAF9D35E5011}"/>
              </a:ext>
            </a:extLst>
          </p:cNvPr>
          <p:cNvSpPr/>
          <p:nvPr/>
        </p:nvSpPr>
        <p:spPr>
          <a:xfrm>
            <a:off x="2545860" y="2224931"/>
            <a:ext cx="1236028" cy="755310"/>
          </a:xfrm>
          <a:prstGeom prst="wedgeEllipseCallout">
            <a:avLst>
              <a:gd name="adj1" fmla="val -60912"/>
              <a:gd name="adj2" fmla="val 33585"/>
            </a:avLst>
          </a:prstGeom>
          <a:noFill/>
          <a:ln w="38100">
            <a:solidFill>
              <a:srgbClr val="F5A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FC3BFA1-E665-4788-B6DF-A6C09BD7DCAD}"/>
              </a:ext>
            </a:extLst>
          </p:cNvPr>
          <p:cNvSpPr txBox="1">
            <a:spLocks/>
          </p:cNvSpPr>
          <p:nvPr/>
        </p:nvSpPr>
        <p:spPr>
          <a:xfrm>
            <a:off x="3428685" y="6473558"/>
            <a:ext cx="5052988" cy="42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ti video ne radi pritisni ovdje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2521EAB-2074-466E-BA9D-D996ECE8C4FD}"/>
              </a:ext>
            </a:extLst>
          </p:cNvPr>
          <p:cNvSpPr/>
          <p:nvPr/>
        </p:nvSpPr>
        <p:spPr>
          <a:xfrm>
            <a:off x="7268945" y="6473558"/>
            <a:ext cx="485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https://www.youtube.com/watch?v=A-dtvDa_IWc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6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3E8D8B90-435D-4A94-A707-8EBE615C7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498" y="88112"/>
            <a:ext cx="7372644" cy="704850"/>
          </a:xfrm>
        </p:spPr>
        <p:txBody>
          <a:bodyPr/>
          <a:lstStyle/>
          <a:p>
            <a:r>
              <a:rPr lang="hr-HR" sz="4400" b="1" u="sng" dirty="0">
                <a:solidFill>
                  <a:srgbClr val="225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 na abecedu voća i povrća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CFFCEA-CB49-448C-A623-4A8CB133A96A}"/>
              </a:ext>
            </a:extLst>
          </p:cNvPr>
          <p:cNvSpPr txBox="1"/>
          <p:nvPr/>
        </p:nvSpPr>
        <p:spPr>
          <a:xfrm>
            <a:off x="5187519" y="1194020"/>
            <a:ext cx="7004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Upute:</a:t>
            </a:r>
            <a:br>
              <a:rPr lang="hr-H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 ovakvu tablicu s nekoliko redaka (npr.10)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Odaberi nekoliko slova abecede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Popunite tablicu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Pročitajte napisano i upišite bodove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Bodovi: 2 boda za svaku napisanu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 bod ako imate napisanu istu riječ </a:t>
            </a:r>
            <a:b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0 bodova ako nisi napisao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Ponovite iste korake za ostala slova!</a:t>
            </a:r>
          </a:p>
        </p:txBody>
      </p:sp>
      <p:graphicFrame>
        <p:nvGraphicFramePr>
          <p:cNvPr id="2" name="Tablica 7">
            <a:extLst>
              <a:ext uri="{FF2B5EF4-FFF2-40B4-BE49-F238E27FC236}">
                <a16:creationId xmlns:a16="http://schemas.microsoft.com/office/drawing/2014/main" id="{CBF82DFE-7A89-453B-A1D9-2467A36A1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49903"/>
              </p:ext>
            </p:extLst>
          </p:nvPr>
        </p:nvGraphicFramePr>
        <p:xfrm>
          <a:off x="4456590" y="4734560"/>
          <a:ext cx="50639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24">
                  <a:extLst>
                    <a:ext uri="{9D8B030D-6E8A-4147-A177-3AD203B41FA5}">
                      <a16:colId xmlns:a16="http://schemas.microsoft.com/office/drawing/2014/main" val="774329922"/>
                    </a:ext>
                  </a:extLst>
                </a:gridCol>
                <a:gridCol w="3820904">
                  <a:extLst>
                    <a:ext uri="{9D8B030D-6E8A-4147-A177-3AD203B41FA5}">
                      <a16:colId xmlns:a16="http://schemas.microsoft.com/office/drawing/2014/main" val="3060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SLOVO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VOĆE ILI POVRĆE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0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BROKULA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5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RIBIZL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2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9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216"/>
                  </a:ext>
                </a:extLst>
              </a:tr>
            </a:tbl>
          </a:graphicData>
        </a:graphic>
      </p:graphicFrame>
      <p:pic>
        <p:nvPicPr>
          <p:cNvPr id="9" name="Rezervirano mjesto sadržaja 5">
            <a:extLst>
              <a:ext uri="{FF2B5EF4-FFF2-40B4-BE49-F238E27FC236}">
                <a16:creationId xmlns:a16="http://schemas.microsoft.com/office/drawing/2014/main" id="{C9E8CB8E-60BA-4D79-983E-1F6D57498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335195" y="1856098"/>
            <a:ext cx="1643615" cy="4913790"/>
          </a:xfrm>
          <a:prstGeom prst="rect">
            <a:avLst/>
          </a:prstGeom>
        </p:spPr>
      </p:pic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id="{AEBD6C83-D98C-4560-9E5C-D354B528FFAB}"/>
              </a:ext>
            </a:extLst>
          </p:cNvPr>
          <p:cNvSpPr txBox="1">
            <a:spLocks/>
          </p:cNvSpPr>
          <p:nvPr/>
        </p:nvSpPr>
        <p:spPr>
          <a:xfrm>
            <a:off x="2437641" y="1488022"/>
            <a:ext cx="2143236" cy="1164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Zaigraj igru sa svojim ukućanima!</a:t>
            </a:r>
          </a:p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sutra!</a:t>
            </a:r>
          </a:p>
        </p:txBody>
      </p:sp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1C85752C-B749-4F0A-9BF6-33B708BBA470}"/>
              </a:ext>
            </a:extLst>
          </p:cNvPr>
          <p:cNvSpPr/>
          <p:nvPr/>
        </p:nvSpPr>
        <p:spPr>
          <a:xfrm>
            <a:off x="2116241" y="1340528"/>
            <a:ext cx="2526780" cy="1459192"/>
          </a:xfrm>
          <a:prstGeom prst="wedgeEllipseCallout">
            <a:avLst>
              <a:gd name="adj1" fmla="val -60623"/>
              <a:gd name="adj2" fmla="val 36764"/>
            </a:avLst>
          </a:prstGeom>
          <a:noFill/>
          <a:ln w="38100">
            <a:solidFill>
              <a:srgbClr val="F5A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4637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971700" y="985422"/>
            <a:ext cx="8825658" cy="1129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6" y="2504868"/>
            <a:ext cx="5298346" cy="35261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0CCC31A-E83F-4F0A-AD76-09B9F57D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" y="1455937"/>
            <a:ext cx="2812001" cy="56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5887000" y="4591975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29.04.2020.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D82C5-29D6-4328-93A2-5E43ABC2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Znaš li što se danas obilježava?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E9E013-FC42-44A1-8775-9F785331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419" y="2487043"/>
            <a:ext cx="3035308" cy="47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Riješi rebus i saznaj!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CA4295B4-7804-4422-8A37-578B073D5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84571" y="1944209"/>
            <a:ext cx="1643615" cy="4913790"/>
          </a:xfrm>
          <a:prstGeom prst="rect">
            <a:avLst/>
          </a:prstGeom>
        </p:spPr>
      </p:pic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7BF143DA-BB79-4E45-8133-8DE955EB54B6}"/>
              </a:ext>
            </a:extLst>
          </p:cNvPr>
          <p:cNvSpPr txBox="1">
            <a:spLocks/>
          </p:cNvSpPr>
          <p:nvPr/>
        </p:nvSpPr>
        <p:spPr>
          <a:xfrm>
            <a:off x="1807327" y="2292320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 svima!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242655CF-EE75-4F65-993E-AE579C3851DE}"/>
              </a:ext>
            </a:extLst>
          </p:cNvPr>
          <p:cNvSpPr/>
          <p:nvPr/>
        </p:nvSpPr>
        <p:spPr>
          <a:xfrm>
            <a:off x="1565826" y="2157274"/>
            <a:ext cx="1628827" cy="943622"/>
          </a:xfrm>
          <a:prstGeom prst="wedgeEllipseCallout">
            <a:avLst>
              <a:gd name="adj1" fmla="val -63785"/>
              <a:gd name="adj2" fmla="val 12428"/>
            </a:avLst>
          </a:prstGeom>
          <a:noFill/>
          <a:ln w="38100">
            <a:solidFill>
              <a:srgbClr val="F5A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BE823C3-F0F3-4552-A17F-6B90F234E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3" t="7324" r="12351" b="6929"/>
          <a:stretch/>
        </p:blipFill>
        <p:spPr>
          <a:xfrm>
            <a:off x="2778886" y="4614790"/>
            <a:ext cx="1997476" cy="142930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4ED7F01-C841-4E30-BD6A-5B209703E00A}"/>
              </a:ext>
            </a:extLst>
          </p:cNvPr>
          <p:cNvSpPr txBox="1"/>
          <p:nvPr/>
        </p:nvSpPr>
        <p:spPr>
          <a:xfrm>
            <a:off x="4741473" y="5006276"/>
            <a:ext cx="48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306633D-A283-44A9-8C85-2420300B0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53" y="4584117"/>
            <a:ext cx="1905000" cy="1524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1E68517-EDD0-408F-B580-DD0E41504FD0}"/>
              </a:ext>
            </a:extLst>
          </p:cNvPr>
          <p:cNvSpPr txBox="1"/>
          <p:nvPr/>
        </p:nvSpPr>
        <p:spPr>
          <a:xfrm>
            <a:off x="8183876" y="5006275"/>
            <a:ext cx="48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CC3C5AF-40D8-4E1E-96E0-7FD6FC20CDCB}"/>
              </a:ext>
            </a:extLst>
          </p:cNvPr>
          <p:cNvSpPr txBox="1"/>
          <p:nvPr/>
        </p:nvSpPr>
        <p:spPr>
          <a:xfrm>
            <a:off x="8586742" y="4754601"/>
            <a:ext cx="2517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_ _ _ _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42FB69C-C682-4F2A-B943-139731A6E829}"/>
              </a:ext>
            </a:extLst>
          </p:cNvPr>
          <p:cNvSpPr txBox="1"/>
          <p:nvPr/>
        </p:nvSpPr>
        <p:spPr>
          <a:xfrm>
            <a:off x="4049251" y="4311192"/>
            <a:ext cx="9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069A7B9-BF22-44C7-B544-41776DA0F517}"/>
              </a:ext>
            </a:extLst>
          </p:cNvPr>
          <p:cNvSpPr txBox="1"/>
          <p:nvPr/>
        </p:nvSpPr>
        <p:spPr>
          <a:xfrm>
            <a:off x="7000248" y="4235105"/>
            <a:ext cx="9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C43457C9-4B98-4B3C-9FEF-03CB2C7F9E92}"/>
              </a:ext>
            </a:extLst>
          </p:cNvPr>
          <p:cNvCxnSpPr>
            <a:cxnSpLocks/>
          </p:cNvCxnSpPr>
          <p:nvPr/>
        </p:nvCxnSpPr>
        <p:spPr>
          <a:xfrm flipV="1">
            <a:off x="4125975" y="4269798"/>
            <a:ext cx="405647" cy="45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00E8A244-FA2B-4CAE-9104-8613A7B69ED0}"/>
              </a:ext>
            </a:extLst>
          </p:cNvPr>
          <p:cNvCxnSpPr>
            <a:cxnSpLocks/>
          </p:cNvCxnSpPr>
          <p:nvPr/>
        </p:nvCxnSpPr>
        <p:spPr>
          <a:xfrm flipV="1">
            <a:off x="7128415" y="4183552"/>
            <a:ext cx="405647" cy="45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DCC91EA-3B77-4178-9D24-D02EE33FCF47}"/>
              </a:ext>
            </a:extLst>
          </p:cNvPr>
          <p:cNvSpPr txBox="1"/>
          <p:nvPr/>
        </p:nvSpPr>
        <p:spPr>
          <a:xfrm>
            <a:off x="8682146" y="5006275"/>
            <a:ext cx="21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L  E  S  A 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3AACBADC-F42F-4F04-8491-352DF0D8F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803" y="409383"/>
            <a:ext cx="3069651" cy="3069651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AD656656-EAA7-47A1-8A87-CAADD7D9062C}"/>
              </a:ext>
            </a:extLst>
          </p:cNvPr>
          <p:cNvSpPr txBox="1"/>
          <p:nvPr/>
        </p:nvSpPr>
        <p:spPr>
          <a:xfrm>
            <a:off x="7211774" y="4985300"/>
            <a:ext cx="48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753280C-3688-4412-8A29-18DA6206A02C}"/>
              </a:ext>
            </a:extLst>
          </p:cNvPr>
          <p:cNvSpPr txBox="1"/>
          <p:nvPr/>
        </p:nvSpPr>
        <p:spPr>
          <a:xfrm>
            <a:off x="7685606" y="4954066"/>
            <a:ext cx="48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F593C677-346D-4430-83A1-FE1362FC435E}"/>
              </a:ext>
            </a:extLst>
          </p:cNvPr>
          <p:cNvSpPr txBox="1"/>
          <p:nvPr/>
        </p:nvSpPr>
        <p:spPr>
          <a:xfrm>
            <a:off x="7828769" y="4152167"/>
            <a:ext cx="3468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 J E T S K I </a:t>
            </a:r>
          </a:p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 N </a:t>
            </a:r>
          </a:p>
        </p:txBody>
      </p:sp>
    </p:spTree>
    <p:extLst>
      <p:ext uri="{BB962C8B-B14F-4D97-AF65-F5344CB8AC3E}">
        <p14:creationId xmlns:p14="http://schemas.microsoft.com/office/powerpoint/2010/main" val="954901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FF419-6367-494F-B3FA-D4301691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travnja - Svjetski dan plesa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EE6492F3-E579-4BDC-BFF3-A62A9F69A2D7}"/>
              </a:ext>
            </a:extLst>
          </p:cNvPr>
          <p:cNvSpPr txBox="1">
            <a:spLocks/>
          </p:cNvSpPr>
          <p:nvPr/>
        </p:nvSpPr>
        <p:spPr>
          <a:xfrm>
            <a:off x="295925" y="2236327"/>
            <a:ext cx="8761413" cy="41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to ples?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ritmično pokretanje tijela prema ritmu glazbe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ljudi plešu pojedinačno, u parovima ili skupinama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 od davnih dana ljudi su ples koristili kako bi pokazali svoje emocije (osjećaje) – veselje, strah, ljubav, žalost, mržnju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pronađeni su prastari crteži u špiljama koji prikazuju ljude kako plešu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62A95D6-61AC-4942-A167-BB0B9BB6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40" y="5184331"/>
            <a:ext cx="2648379" cy="1575786"/>
          </a:xfrm>
          <a:prstGeom prst="rect">
            <a:avLst/>
          </a:prstGeom>
        </p:spPr>
      </p:pic>
      <p:pic>
        <p:nvPicPr>
          <p:cNvPr id="11" name="Rezervirano mjesto sadržaja 4">
            <a:extLst>
              <a:ext uri="{FF2B5EF4-FFF2-40B4-BE49-F238E27FC236}">
                <a16:creationId xmlns:a16="http://schemas.microsoft.com/office/drawing/2014/main" id="{99AD68BB-C887-49EB-81C5-F864A201B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33" t="8480" r="13285" b="2814"/>
          <a:stretch/>
        </p:blipFill>
        <p:spPr>
          <a:xfrm>
            <a:off x="9232777" y="2224931"/>
            <a:ext cx="2959223" cy="46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1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2C7305-7AC7-428D-A748-0DD49990F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177" y="2618790"/>
            <a:ext cx="7533335" cy="34163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kroz povijest su se razvile različite vrste plesova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Znaš li da se neke vrste plesova ubrajaju u sport?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plesači moraju biti jaki, brzi i fleksibilni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netko postao profesionalan plesač potrebno je uložiti mnogo vremena (čak nekoliko godina) i truda u razvoj svoje karijere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8DD4D75-AD0E-4FC5-AC09-B83F171304AC}"/>
              </a:ext>
            </a:extLst>
          </p:cNvPr>
          <p:cNvSpPr txBox="1">
            <a:spLocks/>
          </p:cNvSpPr>
          <p:nvPr/>
        </p:nvSpPr>
        <p:spPr bwMode="gray">
          <a:xfrm>
            <a:off x="1307354" y="11003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travnja - Svjetski dan plesa</a:t>
            </a:r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AA3AF01C-66A4-4E5C-B650-E0981669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3" t="8480" r="13285" b="2814"/>
          <a:stretch/>
        </p:blipFill>
        <p:spPr>
          <a:xfrm>
            <a:off x="0" y="2224931"/>
            <a:ext cx="2959223" cy="46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82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B8EE7837-3262-452C-AB9E-3C060E0C3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3" t="8480" r="13285" b="2814"/>
          <a:stretch/>
        </p:blipFill>
        <p:spPr>
          <a:xfrm>
            <a:off x="71021" y="2224931"/>
            <a:ext cx="2959223" cy="463306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A4E9303-C064-4ACF-BA66-85E8CB8B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244" y="2358536"/>
            <a:ext cx="7533335" cy="34163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ljudsko tijelo je nevjerojatno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iznenađujuće je koje sve pokrete naše tijelo može napraviti bez da se ozlijedimo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C65589E-33FA-488A-A72F-C66477AE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-11651"/>
            <a:ext cx="2371725" cy="233362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89550496-9349-4A80-B05F-B14814718374}"/>
              </a:ext>
            </a:extLst>
          </p:cNvPr>
          <p:cNvSpPr txBox="1">
            <a:spLocks/>
          </p:cNvSpPr>
          <p:nvPr/>
        </p:nvSpPr>
        <p:spPr bwMode="gray">
          <a:xfrm>
            <a:off x="1307354" y="11003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travnja - Svjetski dan plesa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08DAB44-2788-4955-9997-828D6944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668" y="4898890"/>
            <a:ext cx="2533294" cy="189486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830145F-0971-49EC-8BFD-E5F056074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60" y="3737003"/>
            <a:ext cx="2367029" cy="218080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D06DB24-883A-4B7B-BC2F-59FCF2C8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021" y="4615278"/>
            <a:ext cx="2475656" cy="218080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584990D-3FF0-4E7C-A590-BAFDC4520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3543" y="2492141"/>
            <a:ext cx="2201034" cy="23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0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6E8B0F0-7906-4CDA-BD52-425E6A529471}"/>
              </a:ext>
            </a:extLst>
          </p:cNvPr>
          <p:cNvSpPr txBox="1">
            <a:spLocks/>
          </p:cNvSpPr>
          <p:nvPr/>
        </p:nvSpPr>
        <p:spPr bwMode="gray">
          <a:xfrm>
            <a:off x="632651" y="612048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Nisu samo djevojčice fleksibilne…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95B9EF-552F-4456-B8A0-0A5FA98D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8" y="1527131"/>
            <a:ext cx="4673214" cy="25064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C208A8-5BD4-460D-B169-DBE519A2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79" y="106533"/>
            <a:ext cx="4162136" cy="37531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B24194-35E9-464C-B493-8DE35F6F5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57" y="2559549"/>
            <a:ext cx="2440050" cy="31506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A02DF7B-8064-4657-82ED-442D127DB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787" y="4028347"/>
            <a:ext cx="2440050" cy="26958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8DA0D0-E8FF-446C-AB5A-7456C087E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995" y="4365188"/>
            <a:ext cx="3592656" cy="21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7E7DF2-4789-4418-B7EB-70DFA1DE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556" y="3088584"/>
            <a:ext cx="8761413" cy="426973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Pritisni dolje na link i istraži koje vrste plesova postoje u svijetu 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7F3E297-ECDA-43D6-8B3B-AC61EFC4CB9B}"/>
              </a:ext>
            </a:extLst>
          </p:cNvPr>
          <p:cNvSpPr txBox="1">
            <a:spLocks/>
          </p:cNvSpPr>
          <p:nvPr/>
        </p:nvSpPr>
        <p:spPr>
          <a:xfrm>
            <a:off x="3516418" y="5127260"/>
            <a:ext cx="6275651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https://view.genial.ly/5ea2204cd407580db9f07375/interactive-image-svjetski-dan-plesa-294?fbclid=IwAR2k42q1zqpLl_3UTBAD5pysGFjI38bhclRN5us9vPoD91v4Xed4q_aBxI4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zervirano mjesto sadržaja 4">
            <a:extLst>
              <a:ext uri="{FF2B5EF4-FFF2-40B4-BE49-F238E27FC236}">
                <a16:creationId xmlns:a16="http://schemas.microsoft.com/office/drawing/2014/main" id="{248F892E-B66A-4D40-8836-06522942B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3" t="8480" r="13285" b="2814"/>
          <a:stretch/>
        </p:blipFill>
        <p:spPr>
          <a:xfrm>
            <a:off x="71021" y="2224931"/>
            <a:ext cx="2959223" cy="4633069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0E6C054-DBD3-4F90-BB9C-22F1E309CBD7}"/>
              </a:ext>
            </a:extLst>
          </p:cNvPr>
          <p:cNvSpPr txBox="1">
            <a:spLocks/>
          </p:cNvSpPr>
          <p:nvPr/>
        </p:nvSpPr>
        <p:spPr bwMode="gray">
          <a:xfrm>
            <a:off x="1307354" y="11003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travnja - Svjetski dan plesa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EA8171A2-C2D8-4059-AFD1-4CE960ABBA7F}"/>
              </a:ext>
            </a:extLst>
          </p:cNvPr>
          <p:cNvSpPr/>
          <p:nvPr/>
        </p:nvSpPr>
        <p:spPr>
          <a:xfrm>
            <a:off x="6654243" y="3731414"/>
            <a:ext cx="518914" cy="1065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27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400</TotalTime>
  <Words>363</Words>
  <Application>Microsoft Office PowerPoint</Application>
  <PresentationFormat>Široki zaslon</PresentationFormat>
  <Paragraphs>61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29.04.2020.</vt:lpstr>
      <vt:lpstr>Znaš li što se danas obilježava?</vt:lpstr>
      <vt:lpstr>29. travnja - Svjetski dan plesa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Lov na abecedu voća i povrća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33</cp:revision>
  <dcterms:created xsi:type="dcterms:W3CDTF">2020-04-27T12:45:12Z</dcterms:created>
  <dcterms:modified xsi:type="dcterms:W3CDTF">2020-04-27T22:52:47Z</dcterms:modified>
</cp:coreProperties>
</file>