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64" r:id="rId3"/>
    <p:sldId id="265" r:id="rId4"/>
    <p:sldId id="266" r:id="rId5"/>
    <p:sldId id="267" r:id="rId6"/>
    <p:sldId id="258" r:id="rId7"/>
    <p:sldId id="305" r:id="rId8"/>
    <p:sldId id="30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4918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786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8638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4056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229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7763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2210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007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1459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195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884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258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9462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966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3736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895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571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BF49626-FEFA-4A64-97F6-682FEE27D7E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9EE28D7-F91C-4B18-8068-4AFEEBC2F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46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a.uciteljica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_oIssULEk0?feature=oembed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3_oIssULEk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7B14774-1D8B-4728-863A-033451880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49" y="3676461"/>
            <a:ext cx="8179414" cy="93881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E6AC0547-A3A1-4BF7-A006-1DABD3DAC601}"/>
              </a:ext>
            </a:extLst>
          </p:cNvPr>
          <p:cNvSpPr/>
          <p:nvPr/>
        </p:nvSpPr>
        <p:spPr>
          <a:xfrm>
            <a:off x="4358936" y="3637620"/>
            <a:ext cx="506027" cy="5126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42B791EC-0D5E-41BE-A7DA-E66D8C3A9FAF}"/>
              </a:ext>
            </a:extLst>
          </p:cNvPr>
          <p:cNvCxnSpPr>
            <a:cxnSpLocks/>
          </p:cNvCxnSpPr>
          <p:nvPr/>
        </p:nvCxnSpPr>
        <p:spPr>
          <a:xfrm flipH="1">
            <a:off x="4860396" y="3172651"/>
            <a:ext cx="1166066" cy="548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8EA64A9-107B-42A8-B4B6-073435BAB355}"/>
              </a:ext>
            </a:extLst>
          </p:cNvPr>
          <p:cNvSpPr txBox="1">
            <a:spLocks/>
          </p:cNvSpPr>
          <p:nvPr/>
        </p:nvSpPr>
        <p:spPr>
          <a:xfrm>
            <a:off x="1755676" y="2692955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pokrenuo/la prezentaciju pritisni: </a:t>
            </a:r>
          </a:p>
        </p:txBody>
      </p:sp>
      <p:pic>
        <p:nvPicPr>
          <p:cNvPr id="10" name="Rezervirano mjesto sadržaja 5">
            <a:extLst>
              <a:ext uri="{FF2B5EF4-FFF2-40B4-BE49-F238E27FC236}">
                <a16:creationId xmlns:a16="http://schemas.microsoft.com/office/drawing/2014/main" id="{E2EA7E85-4F9E-45F2-9474-F4293AFA2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420" t="4717" r="21353" b="4001"/>
          <a:stretch/>
        </p:blipFill>
        <p:spPr>
          <a:xfrm>
            <a:off x="220695" y="1944210"/>
            <a:ext cx="1643615" cy="4913790"/>
          </a:xfrm>
        </p:spPr>
      </p:pic>
    </p:spTree>
    <p:extLst>
      <p:ext uri="{BB962C8B-B14F-4D97-AF65-F5344CB8AC3E}">
        <p14:creationId xmlns:p14="http://schemas.microsoft.com/office/powerpoint/2010/main" val="862662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901034C-AB2A-40CD-928C-4AE4B8E2CEC1}"/>
              </a:ext>
            </a:extLst>
          </p:cNvPr>
          <p:cNvSpPr txBox="1">
            <a:spLocks/>
          </p:cNvSpPr>
          <p:nvPr/>
        </p:nvSpPr>
        <p:spPr bwMode="gray">
          <a:xfrm>
            <a:off x="1683171" y="604196"/>
            <a:ext cx="8825658" cy="1537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Produženi boravak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712CC1-B3E5-44E6-B085-DBE7A824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371" y="2541489"/>
            <a:ext cx="5298346" cy="35261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F26EF29-8FE7-4E18-8D7E-CB09A7906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5266" r="21606" b="4136"/>
          <a:stretch/>
        </p:blipFill>
        <p:spPr>
          <a:xfrm>
            <a:off x="887767" y="1944210"/>
            <a:ext cx="1455938" cy="49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2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93621E7-305C-45B9-B9D4-E6D203737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1" t="19761" b="29689"/>
          <a:stretch/>
        </p:blipFill>
        <p:spPr>
          <a:xfrm>
            <a:off x="1056444" y="2599538"/>
            <a:ext cx="10545086" cy="3615281"/>
          </a:xfrm>
          <a:prstGeom prst="rect">
            <a:avLst/>
          </a:prstGeom>
        </p:spPr>
      </p:pic>
      <p:sp>
        <p:nvSpPr>
          <p:cNvPr id="7" name="Nasmiješeno lice 6">
            <a:extLst>
              <a:ext uri="{FF2B5EF4-FFF2-40B4-BE49-F238E27FC236}">
                <a16:creationId xmlns:a16="http://schemas.microsoft.com/office/drawing/2014/main" id="{2B02A36B-1579-4C3D-A2B7-FB045A2A8D8F}"/>
              </a:ext>
            </a:extLst>
          </p:cNvPr>
          <p:cNvSpPr/>
          <p:nvPr/>
        </p:nvSpPr>
        <p:spPr>
          <a:xfrm>
            <a:off x="5962119" y="5195656"/>
            <a:ext cx="883973" cy="8877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Naslov 3">
            <a:extLst>
              <a:ext uri="{FF2B5EF4-FFF2-40B4-BE49-F238E27FC236}">
                <a16:creationId xmlns:a16="http://schemas.microsoft.com/office/drawing/2014/main" id="{6A68C27E-1372-401F-A968-2E758F72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642" y="903634"/>
            <a:ext cx="5003262" cy="1420837"/>
          </a:xfrm>
        </p:spPr>
        <p:txBody>
          <a:bodyPr/>
          <a:lstStyle/>
          <a:p>
            <a:r>
              <a:rPr lang="hr-HR" sz="6000" dirty="0"/>
              <a:t>20.05.2020.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975FCCE0-4A4E-496F-83B4-44D80F9D2850}"/>
              </a:ext>
            </a:extLst>
          </p:cNvPr>
          <p:cNvSpPr/>
          <p:nvPr/>
        </p:nvSpPr>
        <p:spPr>
          <a:xfrm>
            <a:off x="5761765" y="2849732"/>
            <a:ext cx="1100674" cy="28408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B40E6AB-FE94-4A60-AB3C-B501FF89D7C6}"/>
              </a:ext>
            </a:extLst>
          </p:cNvPr>
          <p:cNvSpPr txBox="1"/>
          <p:nvPr/>
        </p:nvSpPr>
        <p:spPr>
          <a:xfrm>
            <a:off x="5761765" y="2791719"/>
            <a:ext cx="1284682" cy="40011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dirty="0"/>
              <a:t>Srijeda</a:t>
            </a:r>
          </a:p>
        </p:txBody>
      </p:sp>
    </p:spTree>
    <p:extLst>
      <p:ext uri="{BB962C8B-B14F-4D97-AF65-F5344CB8AC3E}">
        <p14:creationId xmlns:p14="http://schemas.microsoft.com/office/powerpoint/2010/main" val="831978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3E259D-AF6E-43C3-AB23-BEA81AD5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64" y="964790"/>
            <a:ext cx="8761413" cy="706964"/>
          </a:xfrm>
        </p:spPr>
        <p:txBody>
          <a:bodyPr/>
          <a:lstStyle/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C9661D-0072-493E-8FFA-DF0E2413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345" y="2476910"/>
            <a:ext cx="516490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Bok svima! Evo nas na sredini tjedna…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danas sam ti pripremila: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kreativan rad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TZK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igru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Kaladont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kutak za čitanje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9B5B15C-371C-477C-91C1-DBA16EA3A5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6" t="5439" r="23523" b="4033"/>
          <a:stretch/>
        </p:blipFill>
        <p:spPr>
          <a:xfrm>
            <a:off x="133166" y="1972812"/>
            <a:ext cx="1447060" cy="488518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C6C87FB-1476-41B5-9728-F0320F961DDA}"/>
              </a:ext>
            </a:extLst>
          </p:cNvPr>
          <p:cNvSpPr txBox="1"/>
          <p:nvPr/>
        </p:nvSpPr>
        <p:spPr>
          <a:xfrm>
            <a:off x="7750206" y="2414990"/>
            <a:ext cx="3888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Podsjetnik!!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mi je još planirao poslati svoje predstavljanje na znakovnom jeziku molim da to učini danas!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hr-HR" sz="2400" dirty="0">
                <a:solidFill>
                  <a:srgbClr val="7D9B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helena.uciteljica@gmail.com</a:t>
            </a:r>
            <a:br>
              <a:rPr lang="hr-HR" sz="2400" dirty="0">
                <a:solidFill>
                  <a:srgbClr val="7D9B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hr-HR" sz="2000" dirty="0">
                <a:solidFill>
                  <a:srgbClr val="7D9B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(može i na WhatsApp ako imate problema sa slanjem putem maila) 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Bravo za one koji jesu, bili ste odlični! 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A61D2115-7DC5-4331-A6CE-69F73D299EA5}"/>
              </a:ext>
            </a:extLst>
          </p:cNvPr>
          <p:cNvSpPr/>
          <p:nvPr/>
        </p:nvSpPr>
        <p:spPr>
          <a:xfrm>
            <a:off x="7750206" y="2414990"/>
            <a:ext cx="3888419" cy="43645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9737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117DCA-0F8C-435A-B087-316DE509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15" y="656947"/>
            <a:ext cx="4020728" cy="658427"/>
          </a:xfrm>
        </p:spPr>
        <p:txBody>
          <a:bodyPr/>
          <a:lstStyle/>
          <a:p>
            <a:r>
              <a:rPr lang="hr-HR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Kreativan rad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1AD9E21-7215-4634-9094-88B710212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4183" y="582597"/>
            <a:ext cx="4393044" cy="5692806"/>
          </a:xfrm>
          <a:prstGeom prst="rect">
            <a:avLst/>
          </a:prstGeo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9E92106-30E3-4752-ACEE-4143D43CB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73" y="1629053"/>
            <a:ext cx="4242670" cy="4572000"/>
          </a:xfrm>
        </p:spPr>
        <p:txBody>
          <a:bodyPr>
            <a:normAutofit fontScale="92500"/>
          </a:bodyPr>
          <a:lstStyle/>
          <a:p>
            <a: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Napravi svoj kaktus!</a:t>
            </a:r>
            <a:b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 redoslijed radnje:</a:t>
            </a:r>
          </a:p>
          <a:p>
            <a: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 Na zelenom papiru napravi obris</a:t>
            </a:r>
            <a:b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svog dlana i izreži ga.</a:t>
            </a:r>
          </a:p>
          <a:p>
            <a: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 Na dlanu crnim flomasterom</a:t>
            </a:r>
            <a:b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nacrtaj male crtice.</a:t>
            </a:r>
          </a:p>
          <a:p>
            <a: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3.) Od kolaža izreži male cvjetiće i</a:t>
            </a:r>
            <a:b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zalijepi ih na dlan (kaktus).</a:t>
            </a:r>
          </a:p>
          <a:p>
            <a: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4.) Od kolaž papira izreži teglicu.</a:t>
            </a:r>
          </a:p>
          <a:p>
            <a:r>
              <a:rPr lang="hr-H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5.) Teglu zalijepi na dlan (kaktus).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CAB611C-ECB3-4913-8877-483F25779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43" t="6331" r="13941" b="2298"/>
          <a:stretch/>
        </p:blipFill>
        <p:spPr>
          <a:xfrm flipH="1">
            <a:off x="9806044" y="2006353"/>
            <a:ext cx="2385955" cy="46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3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režni medijski sadržaji 5" title="Physical Activities For Kids: Get Active At Home!">
            <a:hlinkClick r:id="" action="ppaction://media"/>
            <a:extLst>
              <a:ext uri="{FF2B5EF4-FFF2-40B4-BE49-F238E27FC236}">
                <a16:creationId xmlns:a16="http://schemas.microsoft.com/office/drawing/2014/main" id="{F7ECEC9B-A35F-4233-8D8A-D31407F9D248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187" y="221858"/>
            <a:ext cx="10085768" cy="5672915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19A958FB-F776-4D2D-8D4E-9C3257C8C46E}"/>
              </a:ext>
            </a:extLst>
          </p:cNvPr>
          <p:cNvSpPr/>
          <p:nvPr/>
        </p:nvSpPr>
        <p:spPr>
          <a:xfrm>
            <a:off x="396195" y="6347943"/>
            <a:ext cx="4596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ti video ne radi pritisni na link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116BA165-A976-45B0-ACDD-0AD5112A6B5A}"/>
              </a:ext>
            </a:extLst>
          </p:cNvPr>
          <p:cNvSpPr/>
          <p:nvPr/>
        </p:nvSpPr>
        <p:spPr>
          <a:xfrm>
            <a:off x="4412933" y="6347943"/>
            <a:ext cx="5323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https://www.youtube.com/watch?v=3_oIssULEk0</a:t>
            </a:r>
            <a:endParaRPr lang="hr-HR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89B6AA4-ED1D-42C4-9110-8153DB8882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t="3856" r="21450" b="4494"/>
          <a:stretch/>
        </p:blipFill>
        <p:spPr>
          <a:xfrm>
            <a:off x="10440140" y="1447080"/>
            <a:ext cx="1751860" cy="54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59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62F63C-8022-4821-A44D-2D221749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Igra za cijelu obitelj – KALADONT!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FA206D-CD92-4393-AD8E-3DDBC138F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834" y="2479252"/>
            <a:ext cx="8825659" cy="2625408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Ponovi igru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Kaladont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svojom obitelji!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Netko kaže jednu riječ, idući igrač mora na zadnje slovo te riječi smisliti novu riječ, zatim idući igrač smišlja novu riječ na zadnje slovo zadane riječi!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zadnje slovo riječi slovo K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reci KALADONT i tu je kraj igre, ti si pobjednik!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2916679-FCB0-4B6D-A33B-9BCB7B47F94F}"/>
              </a:ext>
            </a:extLst>
          </p:cNvPr>
          <p:cNvSpPr txBox="1"/>
          <p:nvPr/>
        </p:nvSpPr>
        <p:spPr>
          <a:xfrm>
            <a:off x="3160451" y="5214339"/>
            <a:ext cx="734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Pogledaj primjer:</a:t>
            </a:r>
            <a:br>
              <a:rPr lang="hr-H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Sladole</a:t>
            </a:r>
            <a:r>
              <a:rPr lang="hr-HR" sz="2400" b="1" u="sng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sz="2400" b="1" u="sng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hr-H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aba</a:t>
            </a:r>
            <a:r>
              <a:rPr lang="hr-HR" sz="2400" b="1" u="sng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hr-H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hr-HR" sz="2400" b="1" u="sng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hr-H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hr-HR" sz="2400" b="1" u="sng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hr-H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hr-HR" sz="2400" b="1" u="sng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hr-HR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ALADONT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2845DC4-C156-4421-976D-3B3437935FAE}"/>
              </a:ext>
            </a:extLst>
          </p:cNvPr>
          <p:cNvSpPr/>
          <p:nvPr/>
        </p:nvSpPr>
        <p:spPr>
          <a:xfrm>
            <a:off x="2993254" y="5140170"/>
            <a:ext cx="6205492" cy="164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zakrivljeno prema gore 7">
            <a:extLst>
              <a:ext uri="{FF2B5EF4-FFF2-40B4-BE49-F238E27FC236}">
                <a16:creationId xmlns:a16="http://schemas.microsoft.com/office/drawing/2014/main" id="{51ED397B-6A41-4AE7-B8E7-CAFCC32AB926}"/>
              </a:ext>
            </a:extLst>
          </p:cNvPr>
          <p:cNvSpPr/>
          <p:nvPr/>
        </p:nvSpPr>
        <p:spPr>
          <a:xfrm>
            <a:off x="4216893" y="6414668"/>
            <a:ext cx="648070" cy="2169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Strelica: zakrivljeno prema gore 8">
            <a:extLst>
              <a:ext uri="{FF2B5EF4-FFF2-40B4-BE49-F238E27FC236}">
                <a16:creationId xmlns:a16="http://schemas.microsoft.com/office/drawing/2014/main" id="{4BA8B36A-B3B5-43BF-9F42-17BFFB0203C2}"/>
              </a:ext>
            </a:extLst>
          </p:cNvPr>
          <p:cNvSpPr/>
          <p:nvPr/>
        </p:nvSpPr>
        <p:spPr>
          <a:xfrm>
            <a:off x="5431654" y="6414668"/>
            <a:ext cx="648070" cy="2169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Strelica: zakrivljeno prema gore 9">
            <a:extLst>
              <a:ext uri="{FF2B5EF4-FFF2-40B4-BE49-F238E27FC236}">
                <a16:creationId xmlns:a16="http://schemas.microsoft.com/office/drawing/2014/main" id="{0E9E6CCE-EC38-4726-871D-F21BCE6C26BE}"/>
              </a:ext>
            </a:extLst>
          </p:cNvPr>
          <p:cNvSpPr/>
          <p:nvPr/>
        </p:nvSpPr>
        <p:spPr>
          <a:xfrm>
            <a:off x="6322380" y="6417813"/>
            <a:ext cx="648070" cy="2169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71BB9BE-FC09-42BF-A83C-191B704BD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5986" r="17335" b="4559"/>
          <a:stretch/>
        </p:blipFill>
        <p:spPr>
          <a:xfrm>
            <a:off x="278165" y="1968751"/>
            <a:ext cx="1710431" cy="48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54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16DC1D-E362-492B-94E9-98F0A846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089" y="1050053"/>
            <a:ext cx="8761413" cy="706964"/>
          </a:xfrm>
        </p:spPr>
        <p:txBody>
          <a:bodyPr/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Kutak za čitanje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652D3C-99CA-4AFC-AE21-7B8EFA43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466" y="3463031"/>
            <a:ext cx="8825659" cy="3254741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Nemoj zaboraviti važnost čitanja!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Uzmi knjigu, slikovnicu, časopis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lektiru i čitaj 15 minuta svaki dan!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Pronađi neki udoban kutak, smjesti se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zaroni u čarobne priče!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C5E3FE8-7080-4F7B-85BF-758635B7C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" r="5810" b="4143"/>
          <a:stretch/>
        </p:blipFill>
        <p:spPr>
          <a:xfrm>
            <a:off x="7450048" y="2346322"/>
            <a:ext cx="4741952" cy="454190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56C89D6-249D-4B50-9E7C-0C4D59D0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25"/>
            <a:ext cx="2743200" cy="2247900"/>
          </a:xfrm>
          <a:prstGeom prst="rect">
            <a:avLst/>
          </a:prstGeom>
        </p:spPr>
      </p:pic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id="{E9177BA3-51C8-4B2A-A58C-0F29ED1E307D}"/>
              </a:ext>
            </a:extLst>
          </p:cNvPr>
          <p:cNvSpPr txBox="1">
            <a:spLocks/>
          </p:cNvSpPr>
          <p:nvPr/>
        </p:nvSpPr>
        <p:spPr>
          <a:xfrm>
            <a:off x="1904381" y="2571211"/>
            <a:ext cx="1387326" cy="6735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Vidimo se sutra!</a:t>
            </a:r>
          </a:p>
        </p:txBody>
      </p:sp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id="{192E73F2-8B30-40E5-81C3-3D387D332157}"/>
              </a:ext>
            </a:extLst>
          </p:cNvPr>
          <p:cNvSpPr/>
          <p:nvPr/>
        </p:nvSpPr>
        <p:spPr>
          <a:xfrm>
            <a:off x="1662880" y="2399317"/>
            <a:ext cx="1628827" cy="943622"/>
          </a:xfrm>
          <a:prstGeom prst="wedgeEllipseCallout">
            <a:avLst>
              <a:gd name="adj1" fmla="val -64875"/>
              <a:gd name="adj2" fmla="val 1430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4CC79CC-EED9-48B7-B51A-A24D480926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7" t="5333" r="19430" b="4341"/>
          <a:stretch/>
        </p:blipFill>
        <p:spPr>
          <a:xfrm>
            <a:off x="90460" y="2302205"/>
            <a:ext cx="1463132" cy="454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1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</TotalTime>
  <Words>305</Words>
  <Application>Microsoft Office PowerPoint</Application>
  <PresentationFormat>Široki zaslon</PresentationFormat>
  <Paragraphs>37</Paragraphs>
  <Slides>8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Soba za sastanke za ion</vt:lpstr>
      <vt:lpstr>PowerPoint prezentacija</vt:lpstr>
      <vt:lpstr>PowerPoint prezentacija</vt:lpstr>
      <vt:lpstr>20.05.2020.</vt:lpstr>
      <vt:lpstr>PowerPoint prezentacija</vt:lpstr>
      <vt:lpstr>Kreativan rad</vt:lpstr>
      <vt:lpstr>PowerPoint prezentacija</vt:lpstr>
      <vt:lpstr>Igra za cijelu obitelj – KALADONT!</vt:lpstr>
      <vt:lpstr>Kutak za čitanje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Helena Šćukanec</dc:creator>
  <cp:lastModifiedBy>Helena Šćukanec</cp:lastModifiedBy>
  <cp:revision>10</cp:revision>
  <dcterms:created xsi:type="dcterms:W3CDTF">2020-05-19T19:40:04Z</dcterms:created>
  <dcterms:modified xsi:type="dcterms:W3CDTF">2020-05-19T20:18:05Z</dcterms:modified>
</cp:coreProperties>
</file>