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3" r:id="rId3"/>
    <p:sldId id="264" r:id="rId4"/>
    <p:sldId id="269" r:id="rId5"/>
    <p:sldId id="273" r:id="rId6"/>
    <p:sldId id="274" r:id="rId7"/>
    <p:sldId id="280" r:id="rId8"/>
    <p:sldId id="276" r:id="rId9"/>
    <p:sldId id="279" r:id="rId10"/>
    <p:sldId id="281" r:id="rId11"/>
    <p:sldId id="275" r:id="rId12"/>
    <p:sldId id="277" r:id="rId13"/>
    <p:sldId id="278" r:id="rId14"/>
    <p:sldId id="267" r:id="rId15"/>
    <p:sldId id="28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2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D31649-0BD1-43CB-9D85-6FA274E9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7B14774-1D8B-4728-863A-033451880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049" y="3676461"/>
            <a:ext cx="8179414" cy="938814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E6AC0547-A3A1-4BF7-A006-1DABD3DAC601}"/>
              </a:ext>
            </a:extLst>
          </p:cNvPr>
          <p:cNvSpPr/>
          <p:nvPr/>
        </p:nvSpPr>
        <p:spPr>
          <a:xfrm>
            <a:off x="4358936" y="3637620"/>
            <a:ext cx="506027" cy="51268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7964A80-8071-49BE-ABC1-B6AD970BF3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49" t="10745" r="33686" b="6084"/>
          <a:stretch/>
        </p:blipFill>
        <p:spPr>
          <a:xfrm>
            <a:off x="72103" y="2104008"/>
            <a:ext cx="1933300" cy="4686808"/>
          </a:xfrm>
          <a:prstGeom prst="rect">
            <a:avLst/>
          </a:prstGeom>
        </p:spPr>
      </p:pic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42B791EC-0D5E-41BE-A7DA-E66D8C3A9FAF}"/>
              </a:ext>
            </a:extLst>
          </p:cNvPr>
          <p:cNvCxnSpPr>
            <a:cxnSpLocks/>
          </p:cNvCxnSpPr>
          <p:nvPr/>
        </p:nvCxnSpPr>
        <p:spPr>
          <a:xfrm flipH="1">
            <a:off x="4860396" y="3172651"/>
            <a:ext cx="1166066" cy="5489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A8EA64A9-107B-42A8-B4B6-073435BAB355}"/>
              </a:ext>
            </a:extLst>
          </p:cNvPr>
          <p:cNvSpPr txBox="1">
            <a:spLocks/>
          </p:cNvSpPr>
          <p:nvPr/>
        </p:nvSpPr>
        <p:spPr>
          <a:xfrm>
            <a:off x="1613633" y="2739262"/>
            <a:ext cx="882565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bi pokrenuo/la prezentaciju pritisni: </a:t>
            </a:r>
          </a:p>
        </p:txBody>
      </p:sp>
    </p:spTree>
    <p:extLst>
      <p:ext uri="{BB962C8B-B14F-4D97-AF65-F5344CB8AC3E}">
        <p14:creationId xmlns:p14="http://schemas.microsoft.com/office/powerpoint/2010/main" val="862662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6ABB60B-97A8-49AF-AA4E-BE46D2EDD6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02" t="39198" r="16349" b="32174"/>
          <a:stretch/>
        </p:blipFill>
        <p:spPr>
          <a:xfrm>
            <a:off x="3151989" y="4899354"/>
            <a:ext cx="5744585" cy="113568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01D8BBF-4975-44A9-B1F1-03D1A1486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120" y="2752077"/>
            <a:ext cx="2727759" cy="283045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4DEAC12-B968-4820-A5D8-F6F3F200C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1989" y="613186"/>
            <a:ext cx="1928613" cy="153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77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5208F1E-948B-4770-9D1F-FFF933F090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02" t="39198" r="16349" b="32174"/>
          <a:stretch/>
        </p:blipFill>
        <p:spPr>
          <a:xfrm>
            <a:off x="3151989" y="4899354"/>
            <a:ext cx="5744585" cy="1135685"/>
          </a:xfrm>
          <a:prstGeom prst="rect">
            <a:avLst/>
          </a:prstGeom>
        </p:spPr>
      </p:pic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DB2E912-2635-4274-91E4-38326CD544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563" t="7075" r="8796" b="72553"/>
          <a:stretch/>
        </p:blipFill>
        <p:spPr>
          <a:xfrm>
            <a:off x="4249444" y="1742131"/>
            <a:ext cx="3732729" cy="3569059"/>
          </a:xfrm>
          <a:prstGeom prst="rect">
            <a:avLst/>
          </a:prstGeom>
        </p:spPr>
      </p:pic>
      <p:sp>
        <p:nvSpPr>
          <p:cNvPr id="2" name="Oblačić za govor: ovalni 1">
            <a:extLst>
              <a:ext uri="{FF2B5EF4-FFF2-40B4-BE49-F238E27FC236}">
                <a16:creationId xmlns:a16="http://schemas.microsoft.com/office/drawing/2014/main" id="{2400359E-858B-4762-AEFB-E1C2A7632B4D}"/>
              </a:ext>
            </a:extLst>
          </p:cNvPr>
          <p:cNvSpPr/>
          <p:nvPr/>
        </p:nvSpPr>
        <p:spPr>
          <a:xfrm>
            <a:off x="6874136" y="1108039"/>
            <a:ext cx="3974951" cy="850608"/>
          </a:xfrm>
          <a:prstGeom prst="wedgeEllipseCallout">
            <a:avLst>
              <a:gd name="adj1" fmla="val -36027"/>
              <a:gd name="adj2" fmla="val 96614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ADBABFAA-53DD-4765-B275-F3FB939135F3}"/>
              </a:ext>
            </a:extLst>
          </p:cNvPr>
          <p:cNvSpPr txBox="1"/>
          <p:nvPr/>
        </p:nvSpPr>
        <p:spPr>
          <a:xfrm>
            <a:off x="7213002" y="1315977"/>
            <a:ext cx="336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Napravi i na drugu nogu!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69EB2CC6-F0C3-47FA-A3FC-1A8ED8913F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1989" y="613185"/>
            <a:ext cx="2247018" cy="179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8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06D67E9-FAB0-45A6-9019-7D1A288614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02" t="39198" r="16349" b="32174"/>
          <a:stretch/>
        </p:blipFill>
        <p:spPr>
          <a:xfrm>
            <a:off x="3151989" y="4899354"/>
            <a:ext cx="5744585" cy="1135685"/>
          </a:xfrm>
          <a:prstGeom prst="rect">
            <a:avLst/>
          </a:prstGeom>
        </p:spPr>
      </p:pic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1DFEA0A-DFC0-4D3A-8D9C-17F341B01F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591" t="32790" r="8796" b="40000"/>
          <a:stretch/>
        </p:blipFill>
        <p:spPr>
          <a:xfrm>
            <a:off x="5141650" y="1766656"/>
            <a:ext cx="1908699" cy="3817398"/>
          </a:xfrm>
          <a:prstGeom prst="rect">
            <a:avLst/>
          </a:prstGeo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id="{E89B7FFE-5F49-4428-868D-0F1A5265FD8C}"/>
              </a:ext>
            </a:extLst>
          </p:cNvPr>
          <p:cNvSpPr/>
          <p:nvPr/>
        </p:nvSpPr>
        <p:spPr>
          <a:xfrm>
            <a:off x="6357768" y="1108038"/>
            <a:ext cx="3974951" cy="850608"/>
          </a:xfrm>
          <a:prstGeom prst="wedgeEllipseCallout">
            <a:avLst>
              <a:gd name="adj1" fmla="val -36027"/>
              <a:gd name="adj2" fmla="val 96614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F48837B0-1040-472F-8A70-BE55C7BE1816}"/>
              </a:ext>
            </a:extLst>
          </p:cNvPr>
          <p:cNvSpPr txBox="1"/>
          <p:nvPr/>
        </p:nvSpPr>
        <p:spPr>
          <a:xfrm>
            <a:off x="6696634" y="1315976"/>
            <a:ext cx="336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Napravi i na drugu nogu!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9E261F7B-8BE1-4288-A824-9A8E79691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1989" y="613185"/>
            <a:ext cx="2247018" cy="179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797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CBFA3A8-711C-4335-AFED-AC551E3E84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02" t="39198" r="16349" b="32174"/>
          <a:stretch/>
        </p:blipFill>
        <p:spPr>
          <a:xfrm>
            <a:off x="3151989" y="4899354"/>
            <a:ext cx="5744585" cy="1135685"/>
          </a:xfrm>
          <a:prstGeom prst="rect">
            <a:avLst/>
          </a:prstGeom>
        </p:spPr>
      </p:pic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E2349FE-6707-458C-8BC3-A37F8810D3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8" t="57160" r="74314" b="17300"/>
          <a:stretch/>
        </p:blipFill>
        <p:spPr>
          <a:xfrm>
            <a:off x="4356847" y="1686757"/>
            <a:ext cx="2968413" cy="3886856"/>
          </a:xfrm>
          <a:prstGeom prst="rect">
            <a:avLst/>
          </a:prstGeo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id="{FF24F908-DFC3-464B-B005-452AAA518541}"/>
              </a:ext>
            </a:extLst>
          </p:cNvPr>
          <p:cNvSpPr/>
          <p:nvPr/>
        </p:nvSpPr>
        <p:spPr>
          <a:xfrm>
            <a:off x="6123442" y="957432"/>
            <a:ext cx="3974951" cy="850608"/>
          </a:xfrm>
          <a:prstGeom prst="wedgeEllipseCallout">
            <a:avLst>
              <a:gd name="adj1" fmla="val -36027"/>
              <a:gd name="adj2" fmla="val 96614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ED271E3-4DBD-487C-9E60-540FB98CD9AA}"/>
              </a:ext>
            </a:extLst>
          </p:cNvPr>
          <p:cNvSpPr txBox="1"/>
          <p:nvPr/>
        </p:nvSpPr>
        <p:spPr>
          <a:xfrm>
            <a:off x="6462308" y="1165370"/>
            <a:ext cx="3531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Napravi i na drugu stranu!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C53B769D-4DCE-4A66-A41E-34929CF44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1989" y="613185"/>
            <a:ext cx="2247018" cy="179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13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6BB080-4B48-443D-94BE-FC52328369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7276" y="284649"/>
            <a:ext cx="8761413" cy="708025"/>
          </a:xfrm>
        </p:spPr>
        <p:txBody>
          <a:bodyPr/>
          <a:lstStyle/>
          <a:p>
            <a:r>
              <a:rPr lang="hr-HR" sz="4000" dirty="0">
                <a:solidFill>
                  <a:srgbClr val="ACD4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Kreativan rad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297DCF5-8432-43A2-9A3F-787D3BCE5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0" y="2171192"/>
            <a:ext cx="1933300" cy="4686808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BF2EF833-49AB-41CE-9EC6-CB9A788B4677}"/>
              </a:ext>
            </a:extLst>
          </p:cNvPr>
          <p:cNvSpPr txBox="1">
            <a:spLocks/>
          </p:cNvSpPr>
          <p:nvPr/>
        </p:nvSpPr>
        <p:spPr>
          <a:xfrm>
            <a:off x="1616315" y="1421951"/>
            <a:ext cx="2708259" cy="2386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današnji rad, potreban ti je list novina, flomasteri ili bojice. </a:t>
            </a:r>
          </a:p>
        </p:txBody>
      </p:sp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id="{68ECFBE7-B2A1-4165-81DD-5F79FA68118A}"/>
              </a:ext>
            </a:extLst>
          </p:cNvPr>
          <p:cNvSpPr/>
          <p:nvPr/>
        </p:nvSpPr>
        <p:spPr>
          <a:xfrm>
            <a:off x="1290918" y="1108611"/>
            <a:ext cx="2873167" cy="2251551"/>
          </a:xfrm>
          <a:prstGeom prst="wedgeEllipseCallout">
            <a:avLst>
              <a:gd name="adj1" fmla="val -37870"/>
              <a:gd name="adj2" fmla="val 544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D84F4D8-35E8-45C9-8452-7AF993DB5F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6" t="4272" r="4258" b="54387"/>
          <a:stretch/>
        </p:blipFill>
        <p:spPr>
          <a:xfrm>
            <a:off x="4767982" y="111751"/>
            <a:ext cx="7315243" cy="5865326"/>
          </a:xfrm>
          <a:prstGeom prst="rect">
            <a:avLst/>
          </a:prstGeom>
        </p:spPr>
      </p:pic>
      <p:pic>
        <p:nvPicPr>
          <p:cNvPr id="8" name="Picture 2" descr="Slikovni rezultat za gmail">
            <a:extLst>
              <a:ext uri="{FF2B5EF4-FFF2-40B4-BE49-F238E27FC236}">
                <a16:creationId xmlns:a16="http://schemas.microsoft.com/office/drawing/2014/main" id="{F00E05FF-DBF5-491D-B4A2-50BD999F0F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8" t="16974" r="23028" b="14249"/>
          <a:stretch/>
        </p:blipFill>
        <p:spPr bwMode="auto">
          <a:xfrm>
            <a:off x="1632919" y="6000453"/>
            <a:ext cx="1186481" cy="85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61EC912F-BA91-4CF9-8B06-5423EA7F3FA8}"/>
              </a:ext>
            </a:extLst>
          </p:cNvPr>
          <p:cNvSpPr txBox="1"/>
          <p:nvPr/>
        </p:nvSpPr>
        <p:spPr>
          <a:xfrm>
            <a:off x="2819400" y="6311561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hscukan2@gmail.com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90770A94-5F9A-4364-BBEF-0E373721A107}"/>
              </a:ext>
            </a:extLst>
          </p:cNvPr>
          <p:cNvSpPr txBox="1"/>
          <p:nvPr/>
        </p:nvSpPr>
        <p:spPr>
          <a:xfrm>
            <a:off x="5930125" y="6304726"/>
            <a:ext cx="4990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Molim te da mi pošalješ svoj rad!</a:t>
            </a:r>
          </a:p>
        </p:txBody>
      </p:sp>
    </p:spTree>
    <p:extLst>
      <p:ext uri="{BB962C8B-B14F-4D97-AF65-F5344CB8AC3E}">
        <p14:creationId xmlns:p14="http://schemas.microsoft.com/office/powerpoint/2010/main" val="1462911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CD39522-A12D-480E-8CDF-A6B3D9AD90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-1" y="2603499"/>
            <a:ext cx="1576543" cy="4254502"/>
          </a:xfrm>
          <a:prstGeom prst="rect">
            <a:avLst/>
          </a:prstGeom>
        </p:spPr>
      </p:pic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EF21CB3A-B298-4E37-B81D-02679F624984}"/>
              </a:ext>
            </a:extLst>
          </p:cNvPr>
          <p:cNvSpPr txBox="1">
            <a:spLocks/>
          </p:cNvSpPr>
          <p:nvPr/>
        </p:nvSpPr>
        <p:spPr>
          <a:xfrm>
            <a:off x="1576542" y="2460512"/>
            <a:ext cx="2880047" cy="11825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evo jedne igre koju možeš zaigrati sa svojim ukućanima!</a:t>
            </a:r>
          </a:p>
        </p:txBody>
      </p:sp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id="{B2A6DF9B-BC19-4190-8165-6B4F8003B76B}"/>
              </a:ext>
            </a:extLst>
          </p:cNvPr>
          <p:cNvSpPr/>
          <p:nvPr/>
        </p:nvSpPr>
        <p:spPr>
          <a:xfrm>
            <a:off x="1268950" y="2194561"/>
            <a:ext cx="3356838" cy="1591752"/>
          </a:xfrm>
          <a:prstGeom prst="wedgeEllipseCallout">
            <a:avLst>
              <a:gd name="adj1" fmla="val -49619"/>
              <a:gd name="adj2" fmla="val 705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3E8D8B90-435D-4A94-A707-8EBE615C7D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498" y="88112"/>
            <a:ext cx="7372644" cy="704850"/>
          </a:xfrm>
        </p:spPr>
        <p:txBody>
          <a:bodyPr/>
          <a:lstStyle/>
          <a:p>
            <a:r>
              <a:rPr lang="hr-HR" sz="4400" b="1" u="sng" dirty="0">
                <a:solidFill>
                  <a:srgbClr val="2255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 na životinjsku abecedu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8CFFCEA-CB49-448C-A623-4A8CB133A96A}"/>
              </a:ext>
            </a:extLst>
          </p:cNvPr>
          <p:cNvSpPr txBox="1"/>
          <p:nvPr/>
        </p:nvSpPr>
        <p:spPr>
          <a:xfrm>
            <a:off x="5187519" y="1194020"/>
            <a:ext cx="70044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Upute:</a:t>
            </a:r>
            <a:br>
              <a:rPr lang="hr-HR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Složi ovakvu tablicu s nekoliko redaka (npr.10)</a:t>
            </a:r>
          </a:p>
          <a:p>
            <a:pPr marL="342900" indent="-342900">
              <a:buAutoNum type="arabicParenR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Odaberi nekoliko slova abecede</a:t>
            </a:r>
          </a:p>
          <a:p>
            <a:pPr marL="342900" indent="-342900">
              <a:buAutoNum type="arabicParenR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Popunite tablicu</a:t>
            </a:r>
          </a:p>
          <a:p>
            <a:pPr marL="342900" indent="-342900">
              <a:buAutoNum type="arabicParenR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Pročitajte napisano i upišite bodove</a:t>
            </a:r>
          </a:p>
          <a:p>
            <a:pPr marL="342900" indent="-342900">
              <a:buAutoNum type="arabicParenR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Bodovi: 2 boda za svaku napisanu riječ</a:t>
            </a:r>
          </a:p>
          <a:p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1 bod ako imate napisanu istu riječ </a:t>
            </a:r>
            <a:b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0 bodova ako nisi napisao riječ</a:t>
            </a:r>
          </a:p>
          <a:p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Ponovite iste korake za ostala slova!</a:t>
            </a:r>
          </a:p>
        </p:txBody>
      </p:sp>
      <p:graphicFrame>
        <p:nvGraphicFramePr>
          <p:cNvPr id="2" name="Tablica 7">
            <a:extLst>
              <a:ext uri="{FF2B5EF4-FFF2-40B4-BE49-F238E27FC236}">
                <a16:creationId xmlns:a16="http://schemas.microsoft.com/office/drawing/2014/main" id="{CBF82DFE-7A89-453B-A1D9-2467A36A1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698454"/>
              </p:ext>
            </p:extLst>
          </p:nvPr>
        </p:nvGraphicFramePr>
        <p:xfrm>
          <a:off x="4456590" y="4734560"/>
          <a:ext cx="506392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024">
                  <a:extLst>
                    <a:ext uri="{9D8B030D-6E8A-4147-A177-3AD203B41FA5}">
                      <a16:colId xmlns:a16="http://schemas.microsoft.com/office/drawing/2014/main" val="774329922"/>
                    </a:ext>
                  </a:extLst>
                </a:gridCol>
                <a:gridCol w="3820904">
                  <a:extLst>
                    <a:ext uri="{9D8B030D-6E8A-4147-A177-3AD203B41FA5}">
                      <a16:colId xmlns:a16="http://schemas.microsoft.com/office/drawing/2014/main" val="306012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SLOVO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ŽIVOTINJA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709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BIK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651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RAK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729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894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21216"/>
                  </a:ext>
                </a:extLst>
              </a:tr>
            </a:tbl>
          </a:graphicData>
        </a:graphic>
      </p:graphicFrame>
      <p:pic>
        <p:nvPicPr>
          <p:cNvPr id="13" name="Slika 12">
            <a:extLst>
              <a:ext uri="{FF2B5EF4-FFF2-40B4-BE49-F238E27FC236}">
                <a16:creationId xmlns:a16="http://schemas.microsoft.com/office/drawing/2014/main" id="{F5F78E3C-9F92-4717-9720-F0FF064564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5" r="-1"/>
          <a:stretch/>
        </p:blipFill>
        <p:spPr>
          <a:xfrm>
            <a:off x="1207345" y="2123440"/>
            <a:ext cx="3480047" cy="206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37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7901034C-AB2A-40CD-928C-4AE4B8E2CEC1}"/>
              </a:ext>
            </a:extLst>
          </p:cNvPr>
          <p:cNvSpPr txBox="1">
            <a:spLocks/>
          </p:cNvSpPr>
          <p:nvPr/>
        </p:nvSpPr>
        <p:spPr bwMode="gray">
          <a:xfrm>
            <a:off x="1607715" y="826138"/>
            <a:ext cx="8825658" cy="15370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Produženi boravak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A712CC1-B3E5-44E6-B085-DBE7A824E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371" y="2541489"/>
            <a:ext cx="5298346" cy="352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52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493621E7-305C-45B9-B9D4-E6D203737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41" t="19761" b="29689"/>
          <a:stretch/>
        </p:blipFill>
        <p:spPr>
          <a:xfrm>
            <a:off x="1056444" y="2599538"/>
            <a:ext cx="10545086" cy="3615281"/>
          </a:xfrm>
          <a:prstGeom prst="rect">
            <a:avLst/>
          </a:prstGeom>
        </p:spPr>
      </p:pic>
      <p:sp>
        <p:nvSpPr>
          <p:cNvPr id="7" name="Nasmiješeno lice 6">
            <a:extLst>
              <a:ext uri="{FF2B5EF4-FFF2-40B4-BE49-F238E27FC236}">
                <a16:creationId xmlns:a16="http://schemas.microsoft.com/office/drawing/2014/main" id="{2B02A36B-1579-4C3D-A2B7-FB045A2A8D8F}"/>
              </a:ext>
            </a:extLst>
          </p:cNvPr>
          <p:cNvSpPr/>
          <p:nvPr/>
        </p:nvSpPr>
        <p:spPr>
          <a:xfrm>
            <a:off x="5887000" y="3466896"/>
            <a:ext cx="883973" cy="887766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Naslov 3">
            <a:extLst>
              <a:ext uri="{FF2B5EF4-FFF2-40B4-BE49-F238E27FC236}">
                <a16:creationId xmlns:a16="http://schemas.microsoft.com/office/drawing/2014/main" id="{6A68C27E-1372-401F-A968-2E758F726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1642" y="903634"/>
            <a:ext cx="5003262" cy="1420837"/>
          </a:xfrm>
        </p:spPr>
        <p:txBody>
          <a:bodyPr/>
          <a:lstStyle/>
          <a:p>
            <a:r>
              <a:rPr lang="hr-HR" sz="6000" dirty="0"/>
              <a:t>15.04.2020.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975FCCE0-4A4E-496F-83B4-44D80F9D2850}"/>
              </a:ext>
            </a:extLst>
          </p:cNvPr>
          <p:cNvSpPr/>
          <p:nvPr/>
        </p:nvSpPr>
        <p:spPr>
          <a:xfrm>
            <a:off x="5761765" y="2849732"/>
            <a:ext cx="1100674" cy="284085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DB40E6AB-FE94-4A60-AB3C-B501FF89D7C6}"/>
              </a:ext>
            </a:extLst>
          </p:cNvPr>
          <p:cNvSpPr txBox="1"/>
          <p:nvPr/>
        </p:nvSpPr>
        <p:spPr>
          <a:xfrm>
            <a:off x="5761765" y="2791719"/>
            <a:ext cx="1284682" cy="400110"/>
          </a:xfrm>
          <a:prstGeom prst="rect">
            <a:avLst/>
          </a:prstGeom>
          <a:noFill/>
          <a:ln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b="1" dirty="0"/>
              <a:t>Srijeda</a:t>
            </a:r>
          </a:p>
        </p:txBody>
      </p:sp>
    </p:spTree>
    <p:extLst>
      <p:ext uri="{BB962C8B-B14F-4D97-AF65-F5344CB8AC3E}">
        <p14:creationId xmlns:p14="http://schemas.microsoft.com/office/powerpoint/2010/main" val="831978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3B75D4-3E1D-4227-89A1-F2A54675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788" y="938157"/>
            <a:ext cx="8761413" cy="706964"/>
          </a:xfrm>
        </p:spPr>
        <p:txBody>
          <a:bodyPr/>
          <a:lstStyle/>
          <a:p>
            <a:r>
              <a:rPr lang="hr-H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TZK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C6FAC1-A64D-495F-9215-F0066B6FC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5403" y="2410788"/>
            <a:ext cx="8345960" cy="3416300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Danas sam ti za tjelesnu aktivnost pripremila yogu za djecu!</a:t>
            </a: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idućim slajdovima nalaze se sličice.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Svaku pozu napravi i ti!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Svaku pozu zadrži dok štoperica  na slajdu </a:t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odbroji 15 sekundi.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B195A0A-ED44-4912-A846-31AE9BE706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72103" y="2171192"/>
            <a:ext cx="1933300" cy="468680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3E2625A-3BC7-46AC-BEBE-1DC5E16BE3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34" t="6690" r="9002"/>
          <a:stretch/>
        </p:blipFill>
        <p:spPr>
          <a:xfrm>
            <a:off x="9135123" y="3132535"/>
            <a:ext cx="3056878" cy="372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23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1699D734-836B-4E24-9F45-C4A04EBC23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02" t="39198" r="16349" b="32174"/>
          <a:stretch/>
        </p:blipFill>
        <p:spPr>
          <a:xfrm>
            <a:off x="3151989" y="4899354"/>
            <a:ext cx="5744585" cy="1135685"/>
          </a:xfrm>
          <a:prstGeom prst="rect">
            <a:avLst/>
          </a:prstGeom>
        </p:spPr>
      </p:pic>
      <p:pic>
        <p:nvPicPr>
          <p:cNvPr id="7" name="Rezervirano mjesto sadržaja 4">
            <a:extLst>
              <a:ext uri="{FF2B5EF4-FFF2-40B4-BE49-F238E27FC236}">
                <a16:creationId xmlns:a16="http://schemas.microsoft.com/office/drawing/2014/main" id="{5A0E5BE8-6CB2-4527-A008-78C8F92D19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56" t="7067" r="70401" b="77134"/>
          <a:stretch/>
        </p:blipFill>
        <p:spPr>
          <a:xfrm>
            <a:off x="4712117" y="3141245"/>
            <a:ext cx="2624328" cy="232595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80F6E537-A4F3-4A6E-975D-93E7723B6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1989" y="613185"/>
            <a:ext cx="2247018" cy="179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1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53BC569-EBC9-41F2-91A3-3503B23F95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02" t="39198" r="16349" b="32174"/>
          <a:stretch/>
        </p:blipFill>
        <p:spPr>
          <a:xfrm>
            <a:off x="3151989" y="4899354"/>
            <a:ext cx="5744585" cy="1135685"/>
          </a:xfrm>
          <a:prstGeom prst="rect">
            <a:avLst/>
          </a:prstGeom>
        </p:spPr>
      </p:pic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3113EEC-33DF-4D0E-914F-AF1772CE8C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05" t="7067" r="38108" b="79836"/>
          <a:stretch/>
        </p:blipFill>
        <p:spPr>
          <a:xfrm>
            <a:off x="4057972" y="3725068"/>
            <a:ext cx="3932618" cy="192817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AED8AE4-B3C4-4088-A7C9-736223C7F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1989" y="613185"/>
            <a:ext cx="1957893" cy="179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30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595DB80-932B-48BA-8619-DB3B8831F8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02" t="39198" r="16349" b="32174"/>
          <a:stretch/>
        </p:blipFill>
        <p:spPr>
          <a:xfrm>
            <a:off x="3151989" y="4899354"/>
            <a:ext cx="5744585" cy="1135685"/>
          </a:xfrm>
          <a:prstGeom prst="rect">
            <a:avLst/>
          </a:prstGeom>
        </p:spPr>
      </p:pic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DEF28944-01AE-49F5-966F-C6EE101E0C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827" t="65533" r="12013" b="19516"/>
          <a:stretch/>
        </p:blipFill>
        <p:spPr>
          <a:xfrm flipH="1">
            <a:off x="4431437" y="3234145"/>
            <a:ext cx="3329126" cy="232373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4CA06B5-AADE-4A18-A178-6AEE7ABC6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1989" y="613185"/>
            <a:ext cx="1957893" cy="156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71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84D7A59-50C1-4FA9-87F5-B645F486E4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02" t="39198" r="16349" b="32174"/>
          <a:stretch/>
        </p:blipFill>
        <p:spPr>
          <a:xfrm>
            <a:off x="3151989" y="4899354"/>
            <a:ext cx="5744585" cy="1135685"/>
          </a:xfrm>
          <a:prstGeom prst="rect">
            <a:avLst/>
          </a:prstGeom>
        </p:spPr>
      </p:pic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523141E-90A8-4C1D-9043-79395E89B9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46" t="32790" r="74151" b="49867"/>
          <a:stretch/>
        </p:blipFill>
        <p:spPr>
          <a:xfrm>
            <a:off x="4714042" y="2917124"/>
            <a:ext cx="2556769" cy="272096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511BF5D-DA63-4E99-996D-3104C2A6D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1990" y="613187"/>
            <a:ext cx="1996047" cy="159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01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5B7C1D9-1CB8-4A77-A1CA-88D26BCF0C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02" t="39198" r="16349" b="32174"/>
          <a:stretch/>
        </p:blipFill>
        <p:spPr>
          <a:xfrm>
            <a:off x="3151989" y="4899354"/>
            <a:ext cx="5744585" cy="1135685"/>
          </a:xfrm>
          <a:prstGeom prst="rect">
            <a:avLst/>
          </a:prstGeom>
        </p:spPr>
      </p:pic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FE9F9F2-E74A-4225-9D0A-8A0F8F4843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25" t="67177" r="42523" b="19516"/>
          <a:stretch/>
        </p:blipFill>
        <p:spPr>
          <a:xfrm>
            <a:off x="3533312" y="2908068"/>
            <a:ext cx="4696287" cy="259608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976CEAF-7C83-4468-892E-1CA3CF99E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1989" y="613186"/>
            <a:ext cx="2009534" cy="160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55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Soba za sastanke za ion</Template>
  <TotalTime>28</TotalTime>
  <Words>179</Words>
  <Application>Microsoft Office PowerPoint</Application>
  <PresentationFormat>Široki zaslon</PresentationFormat>
  <Paragraphs>37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Soba za sastanke za ion</vt:lpstr>
      <vt:lpstr>PowerPoint prezentacija</vt:lpstr>
      <vt:lpstr>PowerPoint prezentacija</vt:lpstr>
      <vt:lpstr>15.04.2020.</vt:lpstr>
      <vt:lpstr>TZK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Kreativan rad</vt:lpstr>
      <vt:lpstr>Lov na životinjsku abecedu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Helena Šćukanec</dc:creator>
  <cp:lastModifiedBy>Helena Šćukanec</cp:lastModifiedBy>
  <cp:revision>6</cp:revision>
  <dcterms:created xsi:type="dcterms:W3CDTF">2020-04-14T19:28:07Z</dcterms:created>
  <dcterms:modified xsi:type="dcterms:W3CDTF">2020-04-14T19:57:07Z</dcterms:modified>
</cp:coreProperties>
</file>