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64" r:id="rId3"/>
    <p:sldId id="265" r:id="rId4"/>
    <p:sldId id="266" r:id="rId5"/>
    <p:sldId id="257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25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2920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402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02462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2087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93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1297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76782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77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3319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8648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041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9368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0375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8403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0205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6575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8522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1D711C-81FC-43D0-8578-6B8FF9FBB5AD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B93CBD-11D3-4BFB-94D2-6C5EFA8E9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8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_oIssULEk0?feature=oembed" TargetMode="External"/><Relationship Id="rId5" Type="http://schemas.openxmlformats.org/officeDocument/2006/relationships/hyperlink" Target="https://www.youtube.com/watch?v=3_oIssULEk0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5">
            <a:extLst>
              <a:ext uri="{FF2B5EF4-FFF2-40B4-BE49-F238E27FC236}">
                <a16:creationId xmlns:a16="http://schemas.microsoft.com/office/drawing/2014/main" id="{369A1F97-134D-429C-B137-8EA2F034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0" t="4717" r="21353" b="4001"/>
          <a:stretch/>
        </p:blipFill>
        <p:spPr>
          <a:xfrm>
            <a:off x="298865" y="1944210"/>
            <a:ext cx="1643615" cy="4913790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71" y="3663025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873841" y="3635277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5313157" y="2952457"/>
            <a:ext cx="1194175" cy="658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2181804" y="255283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971700" y="985422"/>
            <a:ext cx="8825658" cy="1129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6" y="2504868"/>
            <a:ext cx="5298346" cy="35261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0CCC31A-E83F-4F0A-AD76-09B9F57D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" y="1455937"/>
            <a:ext cx="2812001" cy="56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1757627" y="5167146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27.04.2020.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356845B-08F0-477E-9416-253AE7B5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78" y="838200"/>
            <a:ext cx="8761413" cy="72848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došli u novi školski tjedan!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46E9670-842D-4AC5-BC78-64A0A33A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494" y="2759692"/>
            <a:ext cx="7991332" cy="34163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sam vam pripremila jednu brojalicu, kreativan rad i video za TZK!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mail mi pošalji svoj kreativan rad (do srijede) jer ću radove ponovo poslati pedagoginji.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D40126F-6FE3-4749-A671-C86C9C67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84571" y="1944209"/>
            <a:ext cx="1643615" cy="4913790"/>
          </a:xfrm>
          <a:prstGeom prst="rect">
            <a:avLst/>
          </a:prstGeom>
        </p:spPr>
      </p:pic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5A7B85F7-CE18-45A0-B2DE-8EE057AFE9AF}"/>
              </a:ext>
            </a:extLst>
          </p:cNvPr>
          <p:cNvSpPr txBox="1">
            <a:spLocks/>
          </p:cNvSpPr>
          <p:nvPr/>
        </p:nvSpPr>
        <p:spPr>
          <a:xfrm>
            <a:off x="1807327" y="2292320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 svima!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A19C597C-EC21-40D2-B664-877707263B53}"/>
              </a:ext>
            </a:extLst>
          </p:cNvPr>
          <p:cNvSpPr/>
          <p:nvPr/>
        </p:nvSpPr>
        <p:spPr>
          <a:xfrm>
            <a:off x="1565826" y="2157274"/>
            <a:ext cx="1628827" cy="943622"/>
          </a:xfrm>
          <a:prstGeom prst="wedgeEllipseCallout">
            <a:avLst>
              <a:gd name="adj1" fmla="val -63785"/>
              <a:gd name="adj2" fmla="val 1242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Picture 2" descr="Slikovni rezultat za gmail">
            <a:extLst>
              <a:ext uri="{FF2B5EF4-FFF2-40B4-BE49-F238E27FC236}">
                <a16:creationId xmlns:a16="http://schemas.microsoft.com/office/drawing/2014/main" id="{7482B7A6-7B9F-4FC0-B4C1-5775F4AB3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4102825" y="5425829"/>
            <a:ext cx="1174781" cy="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FA43476-5E26-42F5-AFA0-ADE4B4A02BA5}"/>
              </a:ext>
            </a:extLst>
          </p:cNvPr>
          <p:cNvSpPr txBox="1"/>
          <p:nvPr/>
        </p:nvSpPr>
        <p:spPr>
          <a:xfrm>
            <a:off x="5289306" y="5687364"/>
            <a:ext cx="313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hscukan2@gmail.com</a:t>
            </a:r>
          </a:p>
        </p:txBody>
      </p:sp>
    </p:spTree>
    <p:extLst>
      <p:ext uri="{BB962C8B-B14F-4D97-AF65-F5344CB8AC3E}">
        <p14:creationId xmlns:p14="http://schemas.microsoft.com/office/powerpoint/2010/main" val="41683274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B71494-141C-4F41-864C-D77B2B30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712" y="389646"/>
            <a:ext cx="5352427" cy="5515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i Jerry, Pink panteri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sam ja, ja, ja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 ti, ti, ti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sam ja,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 ti,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je srce ljubavi.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mama, mama, mama,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tata, tata, tata,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mama, reci tata,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hoću brata.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brat, brat, brat,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brat, reci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 hoću mlijeka. 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F80AB130-45FE-4BE4-A554-36399720C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4193" y="530648"/>
            <a:ext cx="2480972" cy="852169"/>
          </a:xfrm>
        </p:spPr>
        <p:txBody>
          <a:bodyPr>
            <a:normAutofit/>
          </a:bodyPr>
          <a:lstStyle/>
          <a:p>
            <a:r>
              <a:rPr lang="hr-H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Brojalica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B3607CF9-C1DD-408B-875E-A63B3EF8FE66}"/>
              </a:ext>
            </a:extLst>
          </p:cNvPr>
          <p:cNvSpPr txBox="1">
            <a:spLocks/>
          </p:cNvSpPr>
          <p:nvPr/>
        </p:nvSpPr>
        <p:spPr>
          <a:xfrm>
            <a:off x="8191870" y="3551068"/>
            <a:ext cx="4000130" cy="3526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 mlijeko, mlijeko, mlijeko, reci čaj, čaj, čaj,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 mlijeko, reci čaj,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ovoj priči sad je kraj.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 kraj, kraj, kraj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 početak, početak, početak,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 kraj, reci početak,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ovoj priči sad je svršetak!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59A943E-F02D-4463-BB87-36D45D20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84571" y="1944209"/>
            <a:ext cx="1643615" cy="4913790"/>
          </a:xfrm>
          <a:prstGeom prst="rect">
            <a:avLst/>
          </a:prstGeom>
        </p:spPr>
      </p:pic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B258F9E0-EFCA-4CF3-9077-196FDE214B01}"/>
              </a:ext>
            </a:extLst>
          </p:cNvPr>
          <p:cNvSpPr txBox="1">
            <a:spLocks/>
          </p:cNvSpPr>
          <p:nvPr/>
        </p:nvSpPr>
        <p:spPr>
          <a:xfrm>
            <a:off x="1627071" y="2079255"/>
            <a:ext cx="1994503" cy="109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Pročitaj </a:t>
            </a:r>
            <a:b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brojalicu 3 puta!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40D91427-24C7-452A-9014-5D1FD7A45F81}"/>
              </a:ext>
            </a:extLst>
          </p:cNvPr>
          <p:cNvSpPr/>
          <p:nvPr/>
        </p:nvSpPr>
        <p:spPr>
          <a:xfrm>
            <a:off x="1565825" y="1876424"/>
            <a:ext cx="1954633" cy="1224471"/>
          </a:xfrm>
          <a:prstGeom prst="wedgeEllipseCallout">
            <a:avLst>
              <a:gd name="adj1" fmla="val -63785"/>
              <a:gd name="adj2" fmla="val 12428"/>
            </a:avLst>
          </a:prstGeom>
          <a:noFill/>
          <a:ln w="38100">
            <a:solidFill>
              <a:srgbClr val="EC8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6" name="Picture 2" descr="Tom &amp; Jerry Page - Home | Facebook">
            <a:extLst>
              <a:ext uri="{FF2B5EF4-FFF2-40B4-BE49-F238E27FC236}">
                <a16:creationId xmlns:a16="http://schemas.microsoft.com/office/drawing/2014/main" id="{96ED7BE2-0D48-4258-8827-42B4AF2B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64" y="5029537"/>
            <a:ext cx="1744138" cy="1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k Panther Logo Vector (.EPS) Free Download">
            <a:extLst>
              <a:ext uri="{FF2B5EF4-FFF2-40B4-BE49-F238E27FC236}">
                <a16:creationId xmlns:a16="http://schemas.microsoft.com/office/drawing/2014/main" id="{2ABFECBD-B46E-4754-950A-A5F814C7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64" y="-24343"/>
            <a:ext cx="150993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992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2CBE6-96F8-4240-A77D-88886B30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05" y="523875"/>
            <a:ext cx="2578846" cy="495300"/>
          </a:xfrm>
        </p:spPr>
        <p:txBody>
          <a:bodyPr/>
          <a:lstStyle/>
          <a:p>
            <a:r>
              <a:rPr lang="hr-H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Kreativan rad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B2BA59-4944-47D2-B4A3-36C65BFAE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476" y="1091994"/>
            <a:ext cx="3193208" cy="4453254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starog časopisa izreži dio neke fotografije.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Zalijepi taj dio na bijeli papir i </a:t>
            </a:r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olovkom ili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bojicama dovrši fotografiju (crtež).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DF7F12-D3CF-41BC-8147-0EB3BA450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5" b="14952"/>
          <a:stretch/>
        </p:blipFill>
        <p:spPr>
          <a:xfrm>
            <a:off x="94497" y="4173436"/>
            <a:ext cx="1792503" cy="25988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E729916-29CB-4274-9E44-401302C99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95" b="70647"/>
          <a:stretch/>
        </p:blipFill>
        <p:spPr>
          <a:xfrm>
            <a:off x="5459799" y="394780"/>
            <a:ext cx="4604054" cy="17563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A0142AE-512B-4A85-BF71-D15BDDFD2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80" b="18058"/>
          <a:stretch/>
        </p:blipFill>
        <p:spPr>
          <a:xfrm>
            <a:off x="7319997" y="2292664"/>
            <a:ext cx="4887078" cy="4584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994785-BEE3-4F52-B502-699DAE7E6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4" t="7259" r="5525" b="26175"/>
          <a:stretch/>
        </p:blipFill>
        <p:spPr>
          <a:xfrm>
            <a:off x="4338672" y="2938845"/>
            <a:ext cx="2892335" cy="38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77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F39A44C-4796-421A-A6AF-605E9198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78" y="634549"/>
            <a:ext cx="8761413" cy="728480"/>
          </a:xfrm>
        </p:spPr>
        <p:txBody>
          <a:bodyPr/>
          <a:lstStyle/>
          <a:p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</p:txBody>
      </p:sp>
      <p:pic>
        <p:nvPicPr>
          <p:cNvPr id="6" name="Mrežni medijski sadržaji 5" title="Physical Activities For Kids: Get Active At Home!">
            <a:hlinkClick r:id="" action="ppaction://media"/>
            <a:extLst>
              <a:ext uri="{FF2B5EF4-FFF2-40B4-BE49-F238E27FC236}">
                <a16:creationId xmlns:a16="http://schemas.microsoft.com/office/drawing/2014/main" id="{321AFC80-017A-4D16-BED3-C7E08B659F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09196" y="828675"/>
            <a:ext cx="9245600" cy="5200650"/>
          </a:xfrm>
          <a:prstGeom prst="rect">
            <a:avLst/>
          </a:prstGeom>
        </p:spPr>
      </p:pic>
      <p:pic>
        <p:nvPicPr>
          <p:cNvPr id="7" name="Rezervirano mjesto sadržaja 5">
            <a:extLst>
              <a:ext uri="{FF2B5EF4-FFF2-40B4-BE49-F238E27FC236}">
                <a16:creationId xmlns:a16="http://schemas.microsoft.com/office/drawing/2014/main" id="{2C3F47C6-8366-4470-9025-3298EABCA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0" t="4717" r="21353" b="4001"/>
          <a:stretch/>
        </p:blipFill>
        <p:spPr>
          <a:xfrm>
            <a:off x="84571" y="1944209"/>
            <a:ext cx="1643615" cy="4913790"/>
          </a:xfrm>
          <a:prstGeom prst="rect">
            <a:avLst/>
          </a:prstGeom>
        </p:spPr>
      </p:pic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62C2FEBC-5847-4592-82C5-67176777E60A}"/>
              </a:ext>
            </a:extLst>
          </p:cNvPr>
          <p:cNvSpPr txBox="1">
            <a:spLocks/>
          </p:cNvSpPr>
          <p:nvPr/>
        </p:nvSpPr>
        <p:spPr>
          <a:xfrm>
            <a:off x="1573096" y="2664364"/>
            <a:ext cx="1128829" cy="58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Kreni!!</a:t>
            </a:r>
          </a:p>
        </p:txBody>
      </p:sp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8C08295C-9A83-441B-BD2D-9ED6A9ADEC03}"/>
              </a:ext>
            </a:extLst>
          </p:cNvPr>
          <p:cNvSpPr/>
          <p:nvPr/>
        </p:nvSpPr>
        <p:spPr>
          <a:xfrm>
            <a:off x="1565825" y="2486024"/>
            <a:ext cx="1082125" cy="855801"/>
          </a:xfrm>
          <a:prstGeom prst="wedgeEllipseCallout">
            <a:avLst>
              <a:gd name="adj1" fmla="val -65224"/>
              <a:gd name="adj2" fmla="val -12258"/>
            </a:avLst>
          </a:prstGeom>
          <a:noFill/>
          <a:ln w="38100">
            <a:solidFill>
              <a:srgbClr val="EC8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3B64790-51CF-4178-B15C-02C49A246562}"/>
              </a:ext>
            </a:extLst>
          </p:cNvPr>
          <p:cNvSpPr/>
          <p:nvPr/>
        </p:nvSpPr>
        <p:spPr>
          <a:xfrm>
            <a:off x="2376154" y="6324809"/>
            <a:ext cx="459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ti video ne radi pritisni na link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0B2EE6D-1897-4894-B39C-3B541599C7DD}"/>
              </a:ext>
            </a:extLst>
          </p:cNvPr>
          <p:cNvSpPr/>
          <p:nvPr/>
        </p:nvSpPr>
        <p:spPr>
          <a:xfrm>
            <a:off x="6472553" y="6347943"/>
            <a:ext cx="5323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https://www.youtube.com/watch?v=3_oIssULEk0</a:t>
            </a:r>
            <a:endParaRPr lang="hr-HR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1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7F5696A7-7B0C-4357-9B78-8AB8C11C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1" y="1535731"/>
            <a:ext cx="5494339" cy="3305205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Ekipa to je sve za danas! </a:t>
            </a:r>
            <a:b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zaboravi mi poslati svoj kreativan rad! 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E8077761-0B5D-4D23-9F6B-AB4B0878A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7604027" y="1085534"/>
            <a:ext cx="1930834" cy="5772466"/>
          </a:xfrm>
          <a:prstGeom prst="rect">
            <a:avLst/>
          </a:prstGeom>
        </p:spPr>
      </p:pic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4ECE38C3-6994-4F3E-A0D9-56F2182758AA}"/>
              </a:ext>
            </a:extLst>
          </p:cNvPr>
          <p:cNvSpPr txBox="1">
            <a:spLocks/>
          </p:cNvSpPr>
          <p:nvPr/>
        </p:nvSpPr>
        <p:spPr>
          <a:xfrm>
            <a:off x="9842232" y="1921387"/>
            <a:ext cx="2349768" cy="105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sutra, doviđenja!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DDAA1692-60B5-418B-8718-3740E344FCEE}"/>
              </a:ext>
            </a:extLst>
          </p:cNvPr>
          <p:cNvSpPr/>
          <p:nvPr/>
        </p:nvSpPr>
        <p:spPr>
          <a:xfrm>
            <a:off x="9684236" y="1745347"/>
            <a:ext cx="2349768" cy="1230071"/>
          </a:xfrm>
          <a:prstGeom prst="wedgeEllipseCallout">
            <a:avLst>
              <a:gd name="adj1" fmla="val -65804"/>
              <a:gd name="adj2" fmla="val -1555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2" descr="Slikovni rezultat za gmail">
            <a:extLst>
              <a:ext uri="{FF2B5EF4-FFF2-40B4-BE49-F238E27FC236}">
                <a16:creationId xmlns:a16="http://schemas.microsoft.com/office/drawing/2014/main" id="{23A3BC5A-9156-4D7D-92E1-87D0B9A05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111850" y="6107837"/>
            <a:ext cx="1174781" cy="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78406D4B-4EC3-4568-95D6-6ECC74A970C7}"/>
              </a:ext>
            </a:extLst>
          </p:cNvPr>
          <p:cNvSpPr txBox="1"/>
          <p:nvPr/>
        </p:nvSpPr>
        <p:spPr>
          <a:xfrm>
            <a:off x="1298331" y="6369372"/>
            <a:ext cx="313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hscukan2@gmail.com</a:t>
            </a:r>
          </a:p>
        </p:txBody>
      </p:sp>
    </p:spTree>
    <p:extLst>
      <p:ext uri="{BB962C8B-B14F-4D97-AF65-F5344CB8AC3E}">
        <p14:creationId xmlns:p14="http://schemas.microsoft.com/office/powerpoint/2010/main" val="2061631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303</Words>
  <Application>Microsoft Office PowerPoint</Application>
  <PresentationFormat>Široki zaslon</PresentationFormat>
  <Paragraphs>26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27.04.2020.</vt:lpstr>
      <vt:lpstr>Dobro došli u novi školski tjedan!</vt:lpstr>
      <vt:lpstr>PowerPoint prezentacija</vt:lpstr>
      <vt:lpstr>Kreativan rad</vt:lpstr>
      <vt:lpstr>TZK</vt:lpstr>
      <vt:lpstr>Ekipa to je sve za danas!  Ne zaboravi mi poslati svoj kreativan rad!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12</cp:revision>
  <dcterms:created xsi:type="dcterms:W3CDTF">2020-04-26T20:12:42Z</dcterms:created>
  <dcterms:modified xsi:type="dcterms:W3CDTF">2020-04-26T20:49:49Z</dcterms:modified>
</cp:coreProperties>
</file>