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56" r:id="rId3"/>
    <p:sldId id="260" r:id="rId4"/>
    <p:sldId id="261" r:id="rId5"/>
    <p:sldId id="262" r:id="rId6"/>
    <p:sldId id="263" r:id="rId7"/>
    <p:sldId id="264" r:id="rId8"/>
    <p:sldId id="265" r:id="rId9"/>
    <p:sldId id="259" r:id="rId10"/>
    <p:sldId id="266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elena Šćukanec" initials="HŠ" lastIdx="1" clrIdx="0">
    <p:extLst>
      <p:ext uri="{19B8F6BF-5375-455C-9EA6-DF929625EA0E}">
        <p15:presenceInfo xmlns:p15="http://schemas.microsoft.com/office/powerpoint/2012/main" userId="e7e0d3f20d3021e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31166"/>
    <a:srgbClr val="5D2D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4" autoAdjust="0"/>
    <p:restoredTop sz="94660"/>
  </p:normalViewPr>
  <p:slideViewPr>
    <p:cSldViewPr snapToGrid="0">
      <p:cViewPr varScale="1">
        <p:scale>
          <a:sx n="86" d="100"/>
          <a:sy n="86" d="100"/>
        </p:scale>
        <p:origin x="42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3/26/2020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fallOver"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3/26/2020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fallOver"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3/26/2020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fallOver"/>
      </p:transition>
    </mc:Choice>
    <mc:Fallback xmlns=""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3/26/2020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fallOver"/>
      </p:transition>
    </mc:Choice>
    <mc:Fallback xmlns=""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3/26/2020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fallOver"/>
      </p:transition>
    </mc:Choice>
    <mc:Fallback xmlns="">
      <p:transition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3/26/2020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fallOver"/>
      </p:transition>
    </mc:Choice>
    <mc:Fallback xmlns="">
      <p:transition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 sa slik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3/26/2020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fallOver"/>
      </p:transition>
    </mc:Choice>
    <mc:Fallback xmlns="">
      <p:transition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3/26/2020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fallOver"/>
      </p:transition>
    </mc:Choice>
    <mc:Fallback xmlns="">
      <p:transition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3/26/2020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fallOver"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3/26/2020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fallOver"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3/26/2020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fallOver"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3/26/2020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fallOver"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3/26/2020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fallOver"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3/26/2020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fallOver"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3/26/2020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fallOver"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3/26/2020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fallOver"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3/26/2020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fallOver"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3/26/2020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mc:AlternateContent xmlns:mc="http://schemas.openxmlformats.org/markup-compatibility/2006" xmlns:p15="http://schemas.microsoft.com/office/powerpoint/2012/main">
    <mc:Choice Requires="p15">
      <p:transition>
        <p15:prstTrans prst="fallOver"/>
      </p:transition>
    </mc:Choice>
    <mc:Fallback xmlns="">
      <p:transition>
        <p:fade/>
      </p:transition>
    </mc:Fallback>
  </mc:AlternateConten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hscukan2@gmail.com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6" Type="http://schemas.openxmlformats.org/officeDocument/2006/relationships/hyperlink" Target="mailto:vlado.jandrasek@gmail.com" TargetMode="External"/><Relationship Id="rId5" Type="http://schemas.openxmlformats.org/officeDocument/2006/relationships/hyperlink" Target="mailto:hscukan2@gmail.com" TargetMode="Externa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youtube.com/watch?v=QfzRP6V5rE4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FD31649-0BD1-43CB-9D85-6FA274E963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47B14774-1D8B-4728-863A-0334518801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8049" y="3676461"/>
            <a:ext cx="8179414" cy="938814"/>
          </a:xfrm>
          <a:prstGeom prst="rect">
            <a:avLst/>
          </a:prstGeom>
        </p:spPr>
      </p:pic>
      <p:sp>
        <p:nvSpPr>
          <p:cNvPr id="5" name="Elipsa 4">
            <a:extLst>
              <a:ext uri="{FF2B5EF4-FFF2-40B4-BE49-F238E27FC236}">
                <a16:creationId xmlns:a16="http://schemas.microsoft.com/office/drawing/2014/main" id="{E6AC0547-A3A1-4BF7-A006-1DABD3DAC601}"/>
              </a:ext>
            </a:extLst>
          </p:cNvPr>
          <p:cNvSpPr/>
          <p:nvPr/>
        </p:nvSpPr>
        <p:spPr>
          <a:xfrm>
            <a:off x="4358936" y="3637620"/>
            <a:ext cx="506027" cy="512686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B7964A80-8071-49BE-ABC1-B6AD970BF31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349" t="10745" r="33686" b="6084"/>
          <a:stretch/>
        </p:blipFill>
        <p:spPr>
          <a:xfrm>
            <a:off x="72103" y="2104008"/>
            <a:ext cx="1933300" cy="4686808"/>
          </a:xfrm>
          <a:prstGeom prst="rect">
            <a:avLst/>
          </a:prstGeom>
        </p:spPr>
      </p:pic>
      <p:cxnSp>
        <p:nvCxnSpPr>
          <p:cNvPr id="8" name="Ravni poveznik sa strelicom 7">
            <a:extLst>
              <a:ext uri="{FF2B5EF4-FFF2-40B4-BE49-F238E27FC236}">
                <a16:creationId xmlns:a16="http://schemas.microsoft.com/office/drawing/2014/main" id="{42B791EC-0D5E-41BE-A7DA-E66D8C3A9FAF}"/>
              </a:ext>
            </a:extLst>
          </p:cNvPr>
          <p:cNvCxnSpPr>
            <a:cxnSpLocks/>
          </p:cNvCxnSpPr>
          <p:nvPr/>
        </p:nvCxnSpPr>
        <p:spPr>
          <a:xfrm flipH="1">
            <a:off x="4860396" y="3172651"/>
            <a:ext cx="1166066" cy="54893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zervirano mjesto sadržaja 2">
            <a:extLst>
              <a:ext uri="{FF2B5EF4-FFF2-40B4-BE49-F238E27FC236}">
                <a16:creationId xmlns:a16="http://schemas.microsoft.com/office/drawing/2014/main" id="{A8EA64A9-107B-42A8-B4B6-073435BAB355}"/>
              </a:ext>
            </a:extLst>
          </p:cNvPr>
          <p:cNvSpPr txBox="1">
            <a:spLocks/>
          </p:cNvSpPr>
          <p:nvPr/>
        </p:nvSpPr>
        <p:spPr>
          <a:xfrm>
            <a:off x="1613633" y="2739262"/>
            <a:ext cx="8825659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 bi pokrenuo/la prezentaciju pritisni: </a:t>
            </a:r>
          </a:p>
        </p:txBody>
      </p:sp>
    </p:spTree>
    <p:extLst>
      <p:ext uri="{BB962C8B-B14F-4D97-AF65-F5344CB8AC3E}">
        <p14:creationId xmlns:p14="http://schemas.microsoft.com/office/powerpoint/2010/main" val="8626623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fallOver"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2FA96F8-6966-4489-84C2-76F6C2D3D9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0708" y="574172"/>
            <a:ext cx="8761413" cy="1370037"/>
          </a:xfrm>
        </p:spPr>
        <p:txBody>
          <a:bodyPr/>
          <a:lstStyle/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Dodatak!  </a:t>
            </a:r>
            <a:b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Samo za one koji žele 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 </a:t>
            </a:r>
            <a:endParaRPr lang="hr-H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073D770-A8A9-4224-841E-BBAF5712FC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0554" y="2306077"/>
            <a:ext cx="11309295" cy="371321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Dragi moji učenici, svi mi jako jako nedostajete!</a:t>
            </a:r>
          </a:p>
          <a:p>
            <a:pPr marL="0" indent="0">
              <a:buNone/>
            </a:pP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Vjerujem da i Vama nedostaju vaši prijatelji iz razreda. </a:t>
            </a:r>
            <a:b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Pošto se nećemo vidjeti još neko vrijeme imam jednu ideju: </a:t>
            </a:r>
          </a:p>
          <a:p>
            <a:pPr marL="0" indent="0">
              <a:buNone/>
            </a:pPr>
            <a:endParaRPr lang="hr-H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r-H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Ako želiš, osmisli poruku za svoje prijatelje iz razreda i snimi se!</a:t>
            </a:r>
            <a:br>
              <a:rPr lang="hr-H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(video zapis da te svi vidimo)</a:t>
            </a:r>
          </a:p>
          <a:p>
            <a:pPr marL="0" indent="0">
              <a:buNone/>
            </a:pPr>
            <a:endParaRPr lang="hr-H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Pošalji mi video na mail, </a:t>
            </a:r>
            <a:r>
              <a:rPr lang="hr-HR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nedjelje</a:t>
            </a: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 ja ću sve snimke složiti u jednu prezentaciju i poslati vam je.</a:t>
            </a:r>
          </a:p>
          <a:p>
            <a:pPr marL="0" indent="0">
              <a:buNone/>
            </a:pPr>
            <a:endParaRPr lang="hr-H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Slikovni rezultat za gmail">
            <a:extLst>
              <a:ext uri="{FF2B5EF4-FFF2-40B4-BE49-F238E27FC236}">
                <a16:creationId xmlns:a16="http://schemas.microsoft.com/office/drawing/2014/main" id="{B0ABB821-3D4E-4725-90A0-EB62BD65D0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48" t="16974" r="23028" b="14249"/>
          <a:stretch/>
        </p:blipFill>
        <p:spPr bwMode="auto">
          <a:xfrm>
            <a:off x="240554" y="6076724"/>
            <a:ext cx="1080954" cy="781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niOkvir 4">
            <a:extLst>
              <a:ext uri="{FF2B5EF4-FFF2-40B4-BE49-F238E27FC236}">
                <a16:creationId xmlns:a16="http://schemas.microsoft.com/office/drawing/2014/main" id="{C7303B4F-5013-414A-BD05-2166EA51B07E}"/>
              </a:ext>
            </a:extLst>
          </p:cNvPr>
          <p:cNvSpPr txBox="1"/>
          <p:nvPr/>
        </p:nvSpPr>
        <p:spPr>
          <a:xfrm>
            <a:off x="1321508" y="6400462"/>
            <a:ext cx="28243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hscukan2@gmail.com</a:t>
            </a:r>
            <a:endParaRPr lang="hr-H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id="{1C0E6FFC-C612-4F63-9431-90C4E1C71CCC}"/>
              </a:ext>
            </a:extLst>
          </p:cNvPr>
          <p:cNvSpPr txBox="1"/>
          <p:nvPr/>
        </p:nvSpPr>
        <p:spPr>
          <a:xfrm>
            <a:off x="7102135" y="6052995"/>
            <a:ext cx="41099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Velika pusa svima od učiteljice!</a:t>
            </a:r>
          </a:p>
        </p:txBody>
      </p:sp>
    </p:spTree>
    <p:extLst>
      <p:ext uri="{BB962C8B-B14F-4D97-AF65-F5344CB8AC3E}">
        <p14:creationId xmlns:p14="http://schemas.microsoft.com/office/powerpoint/2010/main" val="40689627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fallOver"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1">
            <a:extLst>
              <a:ext uri="{FF2B5EF4-FFF2-40B4-BE49-F238E27FC236}">
                <a16:creationId xmlns:a16="http://schemas.microsoft.com/office/drawing/2014/main" id="{7901034C-AB2A-40CD-928C-4AE4B8E2CEC1}"/>
              </a:ext>
            </a:extLst>
          </p:cNvPr>
          <p:cNvSpPr txBox="1">
            <a:spLocks/>
          </p:cNvSpPr>
          <p:nvPr/>
        </p:nvSpPr>
        <p:spPr bwMode="gray">
          <a:xfrm>
            <a:off x="1607715" y="826138"/>
            <a:ext cx="8825658" cy="153703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hr-HR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Produženi boravak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0A712CC1-B3E5-44E6-B085-DBE7A824E6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1371" y="2541489"/>
            <a:ext cx="5298346" cy="3526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1521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fallOver"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D95CE01-C72F-4733-8412-04B48B066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2520" y="0"/>
            <a:ext cx="4897747" cy="592584"/>
          </a:xfrm>
        </p:spPr>
        <p:txBody>
          <a:bodyPr>
            <a:normAutofit fontScale="90000"/>
          </a:bodyPr>
          <a:lstStyle/>
          <a:p>
            <a:r>
              <a:rPr lang="hr-HR" b="1" dirty="0">
                <a:solidFill>
                  <a:srgbClr val="5D2D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LIKOVNA KULTURA</a:t>
            </a:r>
          </a:p>
        </p:txBody>
      </p:sp>
      <p:sp>
        <p:nvSpPr>
          <p:cNvPr id="8" name="Rezervirano mjesto teksta 7">
            <a:extLst>
              <a:ext uri="{FF2B5EF4-FFF2-40B4-BE49-F238E27FC236}">
                <a16:creationId xmlns:a16="http://schemas.microsoft.com/office/drawing/2014/main" id="{732C49A1-D8FB-40FC-B004-6ED5B78729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42520" y="821181"/>
            <a:ext cx="5126315" cy="4572001"/>
          </a:xfrm>
        </p:spPr>
        <p:txBody>
          <a:bodyPr>
            <a:normAutofit/>
          </a:bodyPr>
          <a:lstStyle/>
          <a:p>
            <a:r>
              <a:rPr lang="hr-HR" sz="280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Potreban materijal:</a:t>
            </a:r>
          </a:p>
          <a:p>
            <a:r>
              <a:rPr lang="hr-H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bijeli papir za oblak</a:t>
            </a:r>
          </a:p>
          <a:p>
            <a:r>
              <a:rPr lang="hr-H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konac</a:t>
            </a:r>
          </a:p>
          <a:p>
            <a:r>
              <a:rPr lang="hr-H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škare, ljepilo</a:t>
            </a:r>
          </a:p>
          <a:p>
            <a:r>
              <a:rPr lang="hr-H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kolaž ili bijeli papir za nacrtati </a:t>
            </a:r>
            <a:br>
              <a:rPr lang="hr-H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što će padati iz oblaka</a:t>
            </a:r>
          </a:p>
          <a:p>
            <a:endParaRPr lang="hr-HR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r-H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vata (ako je imaš)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3C0C2E0C-4479-4D7C-932D-CDEB7E85430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349" t="10745" r="33686" b="6084"/>
          <a:stretch/>
        </p:blipFill>
        <p:spPr>
          <a:xfrm flipH="1">
            <a:off x="6096000" y="2133510"/>
            <a:ext cx="1763924" cy="4686808"/>
          </a:xfrm>
          <a:prstGeom prst="rect">
            <a:avLst/>
          </a:prstGeom>
        </p:spPr>
      </p:pic>
      <p:sp>
        <p:nvSpPr>
          <p:cNvPr id="6" name="Rezervirano mjesto sadržaja 2">
            <a:extLst>
              <a:ext uri="{FF2B5EF4-FFF2-40B4-BE49-F238E27FC236}">
                <a16:creationId xmlns:a16="http://schemas.microsoft.com/office/drawing/2014/main" id="{C0CC70A3-64F1-4D92-8A67-0F3B60077BFD}"/>
              </a:ext>
            </a:extLst>
          </p:cNvPr>
          <p:cNvSpPr txBox="1">
            <a:spLocks/>
          </p:cNvSpPr>
          <p:nvPr/>
        </p:nvSpPr>
        <p:spPr>
          <a:xfrm>
            <a:off x="3858725" y="1464818"/>
            <a:ext cx="8826500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hr-HR" dirty="0"/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id="{B4F1C1AF-1FE0-443B-9DE2-22FC6FA0FD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2204" y="2941917"/>
            <a:ext cx="4010153" cy="3878401"/>
          </a:xfrm>
          <a:prstGeom prst="rect">
            <a:avLst/>
          </a:prstGeom>
        </p:spPr>
      </p:pic>
      <p:sp>
        <p:nvSpPr>
          <p:cNvPr id="10" name="Oblačić za govor: ovalni 9">
            <a:extLst>
              <a:ext uri="{FF2B5EF4-FFF2-40B4-BE49-F238E27FC236}">
                <a16:creationId xmlns:a16="http://schemas.microsoft.com/office/drawing/2014/main" id="{534956C7-CB34-415B-B1DF-E754671E42F5}"/>
              </a:ext>
            </a:extLst>
          </p:cNvPr>
          <p:cNvSpPr/>
          <p:nvPr/>
        </p:nvSpPr>
        <p:spPr>
          <a:xfrm>
            <a:off x="7859924" y="674703"/>
            <a:ext cx="4124930" cy="2585040"/>
          </a:xfrm>
          <a:prstGeom prst="wedgeEllipseCallout">
            <a:avLst>
              <a:gd name="adj1" fmla="val -48705"/>
              <a:gd name="adj2" fmla="val 55314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id="{6AA2D9D8-558E-4FA9-939B-8766363B2B1C}"/>
              </a:ext>
            </a:extLst>
          </p:cNvPr>
          <p:cNvSpPr txBox="1"/>
          <p:nvPr/>
        </p:nvSpPr>
        <p:spPr>
          <a:xfrm>
            <a:off x="8271975" y="1049206"/>
            <a:ext cx="35169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Nadovežimo se na tekst iz čitanke - Jagodne kiše.</a:t>
            </a:r>
          </a:p>
          <a:p>
            <a:b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Što bi padalo iz tvojih oblaka?</a:t>
            </a:r>
          </a:p>
          <a:p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687347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fallOver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slov 5">
            <a:extLst>
              <a:ext uri="{FF2B5EF4-FFF2-40B4-BE49-F238E27FC236}">
                <a16:creationId xmlns:a16="http://schemas.microsoft.com/office/drawing/2014/main" id="{D0D282A8-73FA-4C0A-BE63-75F43E84B4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883" y="497150"/>
            <a:ext cx="4639942" cy="6205491"/>
          </a:xfrm>
        </p:spPr>
        <p:txBody>
          <a:bodyPr/>
          <a:lstStyle/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1.) napravi oblak od papira</a:t>
            </a:r>
            <a:b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2.) ako imaš vatu, zalijepi je na</a:t>
            </a:r>
            <a:b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oblak</a:t>
            </a:r>
            <a:b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3.) od kolaža izreži što bi padalo iz</a:t>
            </a:r>
            <a:b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tvojeg oblaka</a:t>
            </a:r>
            <a:b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4.) ako nemaš kolaž, nacrtaj na</a:t>
            </a:r>
            <a:b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bijelom papiru i izreži</a:t>
            </a:r>
            <a:b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5.) konac zalijepi sa stražnje</a:t>
            </a:r>
            <a:b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strane oblaka na nekoliko mjesta </a:t>
            </a:r>
            <a:b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6.) na konac zalijepi što si</a:t>
            </a:r>
            <a:b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izrezao/la da pada iz oblaka</a:t>
            </a:r>
            <a:br>
              <a:rPr lang="hr-HR" dirty="0"/>
            </a:br>
            <a:endParaRPr lang="hr-HR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A69E18A0-68BD-4120-88B2-621487769B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7007" y="1275648"/>
            <a:ext cx="3261157" cy="5103336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6F9F3321-1480-4DA8-8738-99AEF7895D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3825" y="241815"/>
            <a:ext cx="3633028" cy="4623855"/>
          </a:xfrm>
          <a:prstGeom prst="rect">
            <a:avLst/>
          </a:prstGeom>
        </p:spPr>
      </p:pic>
      <p:sp>
        <p:nvSpPr>
          <p:cNvPr id="8" name="Pravokutnik 7">
            <a:extLst>
              <a:ext uri="{FF2B5EF4-FFF2-40B4-BE49-F238E27FC236}">
                <a16:creationId xmlns:a16="http://schemas.microsoft.com/office/drawing/2014/main" id="{36C2779B-A879-44CC-A9F0-991EA60D6BB5}"/>
              </a:ext>
            </a:extLst>
          </p:cNvPr>
          <p:cNvSpPr/>
          <p:nvPr/>
        </p:nvSpPr>
        <p:spPr>
          <a:xfrm>
            <a:off x="6436311" y="2796466"/>
            <a:ext cx="408372" cy="632534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id="{D043353F-D58D-490D-AFD5-8FF034D0ADD5}"/>
              </a:ext>
            </a:extLst>
          </p:cNvPr>
          <p:cNvSpPr txBox="1"/>
          <p:nvPr/>
        </p:nvSpPr>
        <p:spPr>
          <a:xfrm>
            <a:off x="6436311" y="2796466"/>
            <a:ext cx="4083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0" name="Pravokutnik 9">
            <a:extLst>
              <a:ext uri="{FF2B5EF4-FFF2-40B4-BE49-F238E27FC236}">
                <a16:creationId xmlns:a16="http://schemas.microsoft.com/office/drawing/2014/main" id="{66E1E6F1-426E-4EF9-A806-78DDCAA9C4A6}"/>
              </a:ext>
            </a:extLst>
          </p:cNvPr>
          <p:cNvSpPr/>
          <p:nvPr/>
        </p:nvSpPr>
        <p:spPr>
          <a:xfrm>
            <a:off x="7022235" y="2956469"/>
            <a:ext cx="408372" cy="632534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id="{EC23B7C1-4D63-4B6D-BC9A-C79CCB32DE1A}"/>
              </a:ext>
            </a:extLst>
          </p:cNvPr>
          <p:cNvSpPr txBox="1"/>
          <p:nvPr/>
        </p:nvSpPr>
        <p:spPr>
          <a:xfrm>
            <a:off x="7022235" y="3018037"/>
            <a:ext cx="4083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2" name="Pravokutnik 11">
            <a:extLst>
              <a:ext uri="{FF2B5EF4-FFF2-40B4-BE49-F238E27FC236}">
                <a16:creationId xmlns:a16="http://schemas.microsoft.com/office/drawing/2014/main" id="{DCC9FA7F-5F90-44CF-AB2D-0B40DCBBCE21}"/>
              </a:ext>
            </a:extLst>
          </p:cNvPr>
          <p:cNvSpPr/>
          <p:nvPr/>
        </p:nvSpPr>
        <p:spPr>
          <a:xfrm>
            <a:off x="5891814" y="2155259"/>
            <a:ext cx="408372" cy="632534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3" name="TekstniOkvir 12">
            <a:extLst>
              <a:ext uri="{FF2B5EF4-FFF2-40B4-BE49-F238E27FC236}">
                <a16:creationId xmlns:a16="http://schemas.microsoft.com/office/drawing/2014/main" id="{3CCCE4B9-F9EF-4FB4-AFD6-A8F3DDBFC508}"/>
              </a:ext>
            </a:extLst>
          </p:cNvPr>
          <p:cNvSpPr txBox="1"/>
          <p:nvPr/>
        </p:nvSpPr>
        <p:spPr>
          <a:xfrm>
            <a:off x="5891814" y="2155259"/>
            <a:ext cx="4083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4" name="Pravokutnik 13">
            <a:extLst>
              <a:ext uri="{FF2B5EF4-FFF2-40B4-BE49-F238E27FC236}">
                <a16:creationId xmlns:a16="http://schemas.microsoft.com/office/drawing/2014/main" id="{43525327-FD4A-4D7F-AB84-8F04426F0274}"/>
              </a:ext>
            </a:extLst>
          </p:cNvPr>
          <p:cNvSpPr/>
          <p:nvPr/>
        </p:nvSpPr>
        <p:spPr>
          <a:xfrm>
            <a:off x="5920388" y="2925689"/>
            <a:ext cx="408372" cy="632534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5" name="TekstniOkvir 14">
            <a:extLst>
              <a:ext uri="{FF2B5EF4-FFF2-40B4-BE49-F238E27FC236}">
                <a16:creationId xmlns:a16="http://schemas.microsoft.com/office/drawing/2014/main" id="{B9DC275A-EBA4-473B-8E2E-1AD9C85FBFE0}"/>
              </a:ext>
            </a:extLst>
          </p:cNvPr>
          <p:cNvSpPr txBox="1"/>
          <p:nvPr/>
        </p:nvSpPr>
        <p:spPr>
          <a:xfrm>
            <a:off x="5920388" y="2925689"/>
            <a:ext cx="4083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6" name="Pravokutnik 15">
            <a:extLst>
              <a:ext uri="{FF2B5EF4-FFF2-40B4-BE49-F238E27FC236}">
                <a16:creationId xmlns:a16="http://schemas.microsoft.com/office/drawing/2014/main" id="{313F8CB6-B5A4-4D6D-8F05-2D8F1C15D158}"/>
              </a:ext>
            </a:extLst>
          </p:cNvPr>
          <p:cNvSpPr/>
          <p:nvPr/>
        </p:nvSpPr>
        <p:spPr>
          <a:xfrm>
            <a:off x="5891814" y="3696119"/>
            <a:ext cx="408372" cy="632534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7" name="TekstniOkvir 16">
            <a:extLst>
              <a:ext uri="{FF2B5EF4-FFF2-40B4-BE49-F238E27FC236}">
                <a16:creationId xmlns:a16="http://schemas.microsoft.com/office/drawing/2014/main" id="{53A8F3F9-5A4E-4A1C-94FD-67FA9F1833B8}"/>
              </a:ext>
            </a:extLst>
          </p:cNvPr>
          <p:cNvSpPr txBox="1"/>
          <p:nvPr/>
        </p:nvSpPr>
        <p:spPr>
          <a:xfrm>
            <a:off x="5891814" y="3696119"/>
            <a:ext cx="4083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8" name="Pravokutnik 17">
            <a:extLst>
              <a:ext uri="{FF2B5EF4-FFF2-40B4-BE49-F238E27FC236}">
                <a16:creationId xmlns:a16="http://schemas.microsoft.com/office/drawing/2014/main" id="{12606612-C577-41AF-8400-1FCDA4261C45}"/>
              </a:ext>
            </a:extLst>
          </p:cNvPr>
          <p:cNvSpPr/>
          <p:nvPr/>
        </p:nvSpPr>
        <p:spPr>
          <a:xfrm>
            <a:off x="7572023" y="2315262"/>
            <a:ext cx="408372" cy="632534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9" name="TekstniOkvir 18">
            <a:extLst>
              <a:ext uri="{FF2B5EF4-FFF2-40B4-BE49-F238E27FC236}">
                <a16:creationId xmlns:a16="http://schemas.microsoft.com/office/drawing/2014/main" id="{9B67C32B-3C24-4079-ABFB-F17CE78FB263}"/>
              </a:ext>
            </a:extLst>
          </p:cNvPr>
          <p:cNvSpPr txBox="1"/>
          <p:nvPr/>
        </p:nvSpPr>
        <p:spPr>
          <a:xfrm>
            <a:off x="7572023" y="2315262"/>
            <a:ext cx="4083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0" name="Pravokutnik 19">
            <a:extLst>
              <a:ext uri="{FF2B5EF4-FFF2-40B4-BE49-F238E27FC236}">
                <a16:creationId xmlns:a16="http://schemas.microsoft.com/office/drawing/2014/main" id="{4F871FA3-8F94-468F-88B2-F60C832C2643}"/>
              </a:ext>
            </a:extLst>
          </p:cNvPr>
          <p:cNvSpPr/>
          <p:nvPr/>
        </p:nvSpPr>
        <p:spPr>
          <a:xfrm>
            <a:off x="7538158" y="3373189"/>
            <a:ext cx="408372" cy="632534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1" name="TekstniOkvir 20">
            <a:extLst>
              <a:ext uri="{FF2B5EF4-FFF2-40B4-BE49-F238E27FC236}">
                <a16:creationId xmlns:a16="http://schemas.microsoft.com/office/drawing/2014/main" id="{B9EBCC50-00C8-430B-BD65-5044EBA4250F}"/>
              </a:ext>
            </a:extLst>
          </p:cNvPr>
          <p:cNvSpPr txBox="1"/>
          <p:nvPr/>
        </p:nvSpPr>
        <p:spPr>
          <a:xfrm>
            <a:off x="7538158" y="3373189"/>
            <a:ext cx="4083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2" name="Pravokutnik 21">
            <a:extLst>
              <a:ext uri="{FF2B5EF4-FFF2-40B4-BE49-F238E27FC236}">
                <a16:creationId xmlns:a16="http://schemas.microsoft.com/office/drawing/2014/main" id="{4462F5DB-CE8D-4353-82ED-BB3D6C9456CC}"/>
              </a:ext>
            </a:extLst>
          </p:cNvPr>
          <p:cNvSpPr/>
          <p:nvPr/>
        </p:nvSpPr>
        <p:spPr>
          <a:xfrm>
            <a:off x="7022235" y="3810000"/>
            <a:ext cx="408372" cy="632534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3" name="TekstniOkvir 22">
            <a:extLst>
              <a:ext uri="{FF2B5EF4-FFF2-40B4-BE49-F238E27FC236}">
                <a16:creationId xmlns:a16="http://schemas.microsoft.com/office/drawing/2014/main" id="{FE97DB49-0145-4A5D-AD00-A66E4BAAD3DC}"/>
              </a:ext>
            </a:extLst>
          </p:cNvPr>
          <p:cNvSpPr txBox="1"/>
          <p:nvPr/>
        </p:nvSpPr>
        <p:spPr>
          <a:xfrm>
            <a:off x="7022235" y="3810000"/>
            <a:ext cx="4083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4" name="Pravokutnik 23">
            <a:extLst>
              <a:ext uri="{FF2B5EF4-FFF2-40B4-BE49-F238E27FC236}">
                <a16:creationId xmlns:a16="http://schemas.microsoft.com/office/drawing/2014/main" id="{DF506E02-6E26-4DD9-B3A3-8A60496A5AE6}"/>
              </a:ext>
            </a:extLst>
          </p:cNvPr>
          <p:cNvSpPr/>
          <p:nvPr/>
        </p:nvSpPr>
        <p:spPr>
          <a:xfrm>
            <a:off x="7563770" y="4215586"/>
            <a:ext cx="408372" cy="632534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5" name="TekstniOkvir 24">
            <a:extLst>
              <a:ext uri="{FF2B5EF4-FFF2-40B4-BE49-F238E27FC236}">
                <a16:creationId xmlns:a16="http://schemas.microsoft.com/office/drawing/2014/main" id="{DAD0821D-0B94-48A3-AB73-E6F6BAFE67D6}"/>
              </a:ext>
            </a:extLst>
          </p:cNvPr>
          <p:cNvSpPr txBox="1"/>
          <p:nvPr/>
        </p:nvSpPr>
        <p:spPr>
          <a:xfrm>
            <a:off x="7563770" y="4215586"/>
            <a:ext cx="4083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6" name="Pravokutnik 25">
            <a:extLst>
              <a:ext uri="{FF2B5EF4-FFF2-40B4-BE49-F238E27FC236}">
                <a16:creationId xmlns:a16="http://schemas.microsoft.com/office/drawing/2014/main" id="{FBB4DE00-9775-4BBC-8E38-75D5B39265BB}"/>
              </a:ext>
            </a:extLst>
          </p:cNvPr>
          <p:cNvSpPr/>
          <p:nvPr/>
        </p:nvSpPr>
        <p:spPr>
          <a:xfrm>
            <a:off x="9768969" y="3585284"/>
            <a:ext cx="408372" cy="632534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7" name="TekstniOkvir 26">
            <a:extLst>
              <a:ext uri="{FF2B5EF4-FFF2-40B4-BE49-F238E27FC236}">
                <a16:creationId xmlns:a16="http://schemas.microsoft.com/office/drawing/2014/main" id="{15DCBC32-0E1F-453E-B11E-D1BE70E83A78}"/>
              </a:ext>
            </a:extLst>
          </p:cNvPr>
          <p:cNvSpPr txBox="1"/>
          <p:nvPr/>
        </p:nvSpPr>
        <p:spPr>
          <a:xfrm>
            <a:off x="9768969" y="3585284"/>
            <a:ext cx="4083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8" name="Pravokutnik 27">
            <a:extLst>
              <a:ext uri="{FF2B5EF4-FFF2-40B4-BE49-F238E27FC236}">
                <a16:creationId xmlns:a16="http://schemas.microsoft.com/office/drawing/2014/main" id="{B35D52F9-C5A8-4707-BEAF-F7F2044ADDA2}"/>
              </a:ext>
            </a:extLst>
          </p:cNvPr>
          <p:cNvSpPr/>
          <p:nvPr/>
        </p:nvSpPr>
        <p:spPr>
          <a:xfrm>
            <a:off x="9650826" y="4436225"/>
            <a:ext cx="408372" cy="632534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9" name="TekstniOkvir 28">
            <a:extLst>
              <a:ext uri="{FF2B5EF4-FFF2-40B4-BE49-F238E27FC236}">
                <a16:creationId xmlns:a16="http://schemas.microsoft.com/office/drawing/2014/main" id="{EE32BB59-2788-4FA7-AB30-00DAC4586512}"/>
              </a:ext>
            </a:extLst>
          </p:cNvPr>
          <p:cNvSpPr txBox="1"/>
          <p:nvPr/>
        </p:nvSpPr>
        <p:spPr>
          <a:xfrm>
            <a:off x="9643089" y="4436225"/>
            <a:ext cx="4083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0" name="Pravokutnik 29">
            <a:extLst>
              <a:ext uri="{FF2B5EF4-FFF2-40B4-BE49-F238E27FC236}">
                <a16:creationId xmlns:a16="http://schemas.microsoft.com/office/drawing/2014/main" id="{F673F48C-C77B-4B65-B74B-CB64E9646B2E}"/>
              </a:ext>
            </a:extLst>
          </p:cNvPr>
          <p:cNvSpPr/>
          <p:nvPr/>
        </p:nvSpPr>
        <p:spPr>
          <a:xfrm>
            <a:off x="9582592" y="5391168"/>
            <a:ext cx="408372" cy="632534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1" name="TekstniOkvir 30">
            <a:extLst>
              <a:ext uri="{FF2B5EF4-FFF2-40B4-BE49-F238E27FC236}">
                <a16:creationId xmlns:a16="http://schemas.microsoft.com/office/drawing/2014/main" id="{C871BAA6-F202-4E0A-A165-B4EA1A62086C}"/>
              </a:ext>
            </a:extLst>
          </p:cNvPr>
          <p:cNvSpPr txBox="1"/>
          <p:nvPr/>
        </p:nvSpPr>
        <p:spPr>
          <a:xfrm>
            <a:off x="9564783" y="5343228"/>
            <a:ext cx="4083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2" name="Pravokutnik 31">
            <a:extLst>
              <a:ext uri="{FF2B5EF4-FFF2-40B4-BE49-F238E27FC236}">
                <a16:creationId xmlns:a16="http://schemas.microsoft.com/office/drawing/2014/main" id="{6C28E6F3-B66E-4ECA-BF3C-09FBCB074613}"/>
              </a:ext>
            </a:extLst>
          </p:cNvPr>
          <p:cNvSpPr/>
          <p:nvPr/>
        </p:nvSpPr>
        <p:spPr>
          <a:xfrm>
            <a:off x="10388813" y="3699165"/>
            <a:ext cx="408372" cy="632534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3" name="TekstniOkvir 32">
            <a:extLst>
              <a:ext uri="{FF2B5EF4-FFF2-40B4-BE49-F238E27FC236}">
                <a16:creationId xmlns:a16="http://schemas.microsoft.com/office/drawing/2014/main" id="{5825AE06-7DA6-4B44-8512-CFE5122A9B52}"/>
              </a:ext>
            </a:extLst>
          </p:cNvPr>
          <p:cNvSpPr txBox="1"/>
          <p:nvPr/>
        </p:nvSpPr>
        <p:spPr>
          <a:xfrm>
            <a:off x="10388813" y="3699165"/>
            <a:ext cx="4083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4" name="Pravokutnik 33">
            <a:extLst>
              <a:ext uri="{FF2B5EF4-FFF2-40B4-BE49-F238E27FC236}">
                <a16:creationId xmlns:a16="http://schemas.microsoft.com/office/drawing/2014/main" id="{65445B53-B306-4174-A315-F85B6E3487FF}"/>
              </a:ext>
            </a:extLst>
          </p:cNvPr>
          <p:cNvSpPr/>
          <p:nvPr/>
        </p:nvSpPr>
        <p:spPr>
          <a:xfrm>
            <a:off x="10306633" y="4665647"/>
            <a:ext cx="408372" cy="632534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5" name="TekstniOkvir 34">
            <a:extLst>
              <a:ext uri="{FF2B5EF4-FFF2-40B4-BE49-F238E27FC236}">
                <a16:creationId xmlns:a16="http://schemas.microsoft.com/office/drawing/2014/main" id="{E612F219-AE4E-4236-873D-E8BFCFE653D9}"/>
              </a:ext>
            </a:extLst>
          </p:cNvPr>
          <p:cNvSpPr txBox="1"/>
          <p:nvPr/>
        </p:nvSpPr>
        <p:spPr>
          <a:xfrm>
            <a:off x="10291159" y="4640775"/>
            <a:ext cx="4083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6" name="Pravokutnik 35">
            <a:extLst>
              <a:ext uri="{FF2B5EF4-FFF2-40B4-BE49-F238E27FC236}">
                <a16:creationId xmlns:a16="http://schemas.microsoft.com/office/drawing/2014/main" id="{EBC2633A-8C7C-478D-885A-80E110AD45EA}"/>
              </a:ext>
            </a:extLst>
          </p:cNvPr>
          <p:cNvSpPr/>
          <p:nvPr/>
        </p:nvSpPr>
        <p:spPr>
          <a:xfrm>
            <a:off x="10350225" y="5572269"/>
            <a:ext cx="408372" cy="632534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7" name="TekstniOkvir 36">
            <a:extLst>
              <a:ext uri="{FF2B5EF4-FFF2-40B4-BE49-F238E27FC236}">
                <a16:creationId xmlns:a16="http://schemas.microsoft.com/office/drawing/2014/main" id="{8D0C74CB-4A20-4E7E-B520-D5DE5666AEA3}"/>
              </a:ext>
            </a:extLst>
          </p:cNvPr>
          <p:cNvSpPr txBox="1"/>
          <p:nvPr/>
        </p:nvSpPr>
        <p:spPr>
          <a:xfrm>
            <a:off x="10341320" y="5582352"/>
            <a:ext cx="4083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8" name="Pravokutnik 37">
            <a:extLst>
              <a:ext uri="{FF2B5EF4-FFF2-40B4-BE49-F238E27FC236}">
                <a16:creationId xmlns:a16="http://schemas.microsoft.com/office/drawing/2014/main" id="{42A3A5B4-3996-4700-80C4-ED09FA9DB1B4}"/>
              </a:ext>
            </a:extLst>
          </p:cNvPr>
          <p:cNvSpPr/>
          <p:nvPr/>
        </p:nvSpPr>
        <p:spPr>
          <a:xfrm>
            <a:off x="11055215" y="3425144"/>
            <a:ext cx="408372" cy="632534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9" name="TekstniOkvir 38">
            <a:extLst>
              <a:ext uri="{FF2B5EF4-FFF2-40B4-BE49-F238E27FC236}">
                <a16:creationId xmlns:a16="http://schemas.microsoft.com/office/drawing/2014/main" id="{CB20A14F-2FFE-423F-9B51-39601959E445}"/>
              </a:ext>
            </a:extLst>
          </p:cNvPr>
          <p:cNvSpPr txBox="1"/>
          <p:nvPr/>
        </p:nvSpPr>
        <p:spPr>
          <a:xfrm>
            <a:off x="11055215" y="3406778"/>
            <a:ext cx="4083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0" name="Pravokutnik 39">
            <a:extLst>
              <a:ext uri="{FF2B5EF4-FFF2-40B4-BE49-F238E27FC236}">
                <a16:creationId xmlns:a16="http://schemas.microsoft.com/office/drawing/2014/main" id="{9FE985CC-EBCC-43B3-9A7A-F837C44994BD}"/>
              </a:ext>
            </a:extLst>
          </p:cNvPr>
          <p:cNvSpPr/>
          <p:nvPr/>
        </p:nvSpPr>
        <p:spPr>
          <a:xfrm>
            <a:off x="11018671" y="4393782"/>
            <a:ext cx="408372" cy="632534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1" name="TekstniOkvir 40">
            <a:extLst>
              <a:ext uri="{FF2B5EF4-FFF2-40B4-BE49-F238E27FC236}">
                <a16:creationId xmlns:a16="http://schemas.microsoft.com/office/drawing/2014/main" id="{5BF983AD-E537-41B1-9EBE-81D68FB25814}"/>
              </a:ext>
            </a:extLst>
          </p:cNvPr>
          <p:cNvSpPr txBox="1"/>
          <p:nvPr/>
        </p:nvSpPr>
        <p:spPr>
          <a:xfrm>
            <a:off x="11047241" y="4397139"/>
            <a:ext cx="4083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2" name="Pravokutnik 41">
            <a:extLst>
              <a:ext uri="{FF2B5EF4-FFF2-40B4-BE49-F238E27FC236}">
                <a16:creationId xmlns:a16="http://schemas.microsoft.com/office/drawing/2014/main" id="{ADE6F1A9-8B34-44B9-ADE8-C1177DBA71DE}"/>
              </a:ext>
            </a:extLst>
          </p:cNvPr>
          <p:cNvSpPr/>
          <p:nvPr/>
        </p:nvSpPr>
        <p:spPr>
          <a:xfrm>
            <a:off x="11192751" y="5275158"/>
            <a:ext cx="408372" cy="632534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3" name="TekstniOkvir 42">
            <a:extLst>
              <a:ext uri="{FF2B5EF4-FFF2-40B4-BE49-F238E27FC236}">
                <a16:creationId xmlns:a16="http://schemas.microsoft.com/office/drawing/2014/main" id="{EDF12C4F-26C7-43EB-B750-82C4CBFC7498}"/>
              </a:ext>
            </a:extLst>
          </p:cNvPr>
          <p:cNvSpPr txBox="1"/>
          <p:nvPr/>
        </p:nvSpPr>
        <p:spPr>
          <a:xfrm>
            <a:off x="11210560" y="5273309"/>
            <a:ext cx="4083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44" name="Picture 2" descr="Slikovni rezultat za gmail">
            <a:extLst>
              <a:ext uri="{FF2B5EF4-FFF2-40B4-BE49-F238E27FC236}">
                <a16:creationId xmlns:a16="http://schemas.microsoft.com/office/drawing/2014/main" id="{92B7A2EE-E553-4F42-8E4E-033F1A16B4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48" t="16974" r="23028" b="14249"/>
          <a:stretch/>
        </p:blipFill>
        <p:spPr bwMode="auto">
          <a:xfrm>
            <a:off x="5092730" y="6076724"/>
            <a:ext cx="1080954" cy="781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TekstniOkvir 44">
            <a:extLst>
              <a:ext uri="{FF2B5EF4-FFF2-40B4-BE49-F238E27FC236}">
                <a16:creationId xmlns:a16="http://schemas.microsoft.com/office/drawing/2014/main" id="{363B4B66-3936-4AED-8F4E-CF1CE888204F}"/>
              </a:ext>
            </a:extLst>
          </p:cNvPr>
          <p:cNvSpPr txBox="1"/>
          <p:nvPr/>
        </p:nvSpPr>
        <p:spPr>
          <a:xfrm>
            <a:off x="6152267" y="6221729"/>
            <a:ext cx="38386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hscukan2@gmail.com</a:t>
            </a:r>
            <a:endParaRPr lang="hr-H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vlado.jandrasek@gmail.com</a:t>
            </a:r>
            <a:endParaRPr lang="hr-H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TekstniOkvir 45">
            <a:extLst>
              <a:ext uri="{FF2B5EF4-FFF2-40B4-BE49-F238E27FC236}">
                <a16:creationId xmlns:a16="http://schemas.microsoft.com/office/drawing/2014/main" id="{783AC724-190F-44AE-AD95-2A4644E45BC6}"/>
              </a:ext>
            </a:extLst>
          </p:cNvPr>
          <p:cNvSpPr txBox="1"/>
          <p:nvPr/>
        </p:nvSpPr>
        <p:spPr>
          <a:xfrm>
            <a:off x="5118400" y="5225550"/>
            <a:ext cx="37147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Svoj gotovi rad nam molim te pošalji na e-mail.</a:t>
            </a:r>
          </a:p>
        </p:txBody>
      </p:sp>
    </p:spTree>
    <p:extLst>
      <p:ext uri="{BB962C8B-B14F-4D97-AF65-F5344CB8AC3E}">
        <p14:creationId xmlns:p14="http://schemas.microsoft.com/office/powerpoint/2010/main" val="4145774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fallOver"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B3A0832-2887-40F7-8F9F-D12AE33D8A18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426781" y="2611369"/>
            <a:ext cx="4303713" cy="34163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Danas obilježavamo </a:t>
            </a:r>
            <a:br>
              <a:rPr lang="hr-H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Svjetski dan kazališta!</a:t>
            </a:r>
          </a:p>
          <a:p>
            <a:pPr marL="0" indent="0">
              <a:buNone/>
            </a:pPr>
            <a:r>
              <a:rPr lang="hr-H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27.3.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3C3EE407-69D3-40B5-8949-BA925474D40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349" t="10745" r="33686" b="6084"/>
          <a:stretch/>
        </p:blipFill>
        <p:spPr>
          <a:xfrm flipH="1">
            <a:off x="7315196" y="2164465"/>
            <a:ext cx="1622150" cy="4310109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8EB817D1-F55F-4BD5-94BF-23227E8BF9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1787" y="0"/>
            <a:ext cx="12295573" cy="6841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7215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fallOver"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274BA5D-46E9-4E12-B536-6CA9A27962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27.3. Svjetski dan kazališta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820484E-A38D-4D2D-8F7D-3E996BE837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51341" y="2665644"/>
            <a:ext cx="8825659" cy="3416300"/>
          </a:xfrm>
        </p:spPr>
        <p:txBody>
          <a:bodyPr>
            <a:normAutofit/>
          </a:bodyPr>
          <a:lstStyle/>
          <a:p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kazalište je kulturno umjetnička ustanova</a:t>
            </a:r>
          </a:p>
          <a:p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namijenjena je održavanju predstava</a:t>
            </a:r>
          </a:p>
          <a:p>
            <a:endParaRPr lang="hr-H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kazališta postoje od davnih, davnih dana</a:t>
            </a:r>
          </a:p>
          <a:p>
            <a:endParaRPr lang="hr-H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8F42CDBF-953F-49DC-A648-F16474532E3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349" t="10745" r="33686" b="6084"/>
          <a:stretch/>
        </p:blipFill>
        <p:spPr>
          <a:xfrm flipH="1">
            <a:off x="8907044" y="2317072"/>
            <a:ext cx="1668926" cy="4434396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2108D4E9-46A7-4BBB-A7B2-688130F124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628354">
            <a:off x="301471" y="4327447"/>
            <a:ext cx="1876425" cy="2428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0401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>
        <p15:prstTrans prst="curtains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060A76D2-6C06-4ECA-871C-6088D2BC1E32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6560599" y="472361"/>
            <a:ext cx="5631402" cy="6385639"/>
          </a:xfr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18FF3559-4033-4A70-B09F-998A7870A8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6279472" cy="4182226"/>
          </a:xfrm>
          <a:prstGeom prst="rect">
            <a:avLst/>
          </a:prstGeom>
        </p:spPr>
      </p:pic>
      <p:sp>
        <p:nvSpPr>
          <p:cNvPr id="8" name="Rezervirano mjesto sadržaja 2">
            <a:extLst>
              <a:ext uri="{FF2B5EF4-FFF2-40B4-BE49-F238E27FC236}">
                <a16:creationId xmlns:a16="http://schemas.microsoft.com/office/drawing/2014/main" id="{E444AA8D-9B74-42D2-9EAA-330DE84D7267}"/>
              </a:ext>
            </a:extLst>
          </p:cNvPr>
          <p:cNvSpPr txBox="1">
            <a:spLocks/>
          </p:cNvSpPr>
          <p:nvPr/>
        </p:nvSpPr>
        <p:spPr>
          <a:xfrm>
            <a:off x="0" y="4627902"/>
            <a:ext cx="6571645" cy="223009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Ovako su kazališta izgledala u prošlosti.</a:t>
            </a:r>
            <a:b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Kazalište ima </a:t>
            </a:r>
            <a:r>
              <a:rPr lang="hr-HR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pozornicu</a:t>
            </a:r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 </a:t>
            </a:r>
            <a:r>
              <a:rPr lang="hr-HR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gledalište</a:t>
            </a:r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b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 pozornici se nalaze glumci.</a:t>
            </a:r>
            <a:b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gledalištu sjede gledatelji.</a:t>
            </a:r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id="{A13F6DFF-6039-4F47-8568-37CA7A15DB92}"/>
              </a:ext>
            </a:extLst>
          </p:cNvPr>
          <p:cNvSpPr txBox="1"/>
          <p:nvPr/>
        </p:nvSpPr>
        <p:spPr>
          <a:xfrm>
            <a:off x="699857" y="3315823"/>
            <a:ext cx="1617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POZORNICA</a:t>
            </a:r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id="{F592D995-372A-48D7-910C-1447EB4A8912}"/>
              </a:ext>
            </a:extLst>
          </p:cNvPr>
          <p:cNvSpPr txBox="1"/>
          <p:nvPr/>
        </p:nvSpPr>
        <p:spPr>
          <a:xfrm rot="328717">
            <a:off x="8176335" y="4102327"/>
            <a:ext cx="1617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POZORNICA</a:t>
            </a:r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id="{EF31C269-9C2A-4D31-AA92-355B4A680B39}"/>
              </a:ext>
            </a:extLst>
          </p:cNvPr>
          <p:cNvSpPr txBox="1"/>
          <p:nvPr/>
        </p:nvSpPr>
        <p:spPr>
          <a:xfrm>
            <a:off x="2317073" y="2289097"/>
            <a:ext cx="19002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GLEDALIŠTE</a:t>
            </a:r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id="{4ECD665B-7A69-4426-886F-853A4B0EBFC8}"/>
              </a:ext>
            </a:extLst>
          </p:cNvPr>
          <p:cNvSpPr txBox="1"/>
          <p:nvPr/>
        </p:nvSpPr>
        <p:spPr>
          <a:xfrm rot="1358367">
            <a:off x="8440646" y="4979400"/>
            <a:ext cx="19002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GLEDALIŠTE</a:t>
            </a:r>
          </a:p>
        </p:txBody>
      </p:sp>
    </p:spTree>
    <p:extLst>
      <p:ext uri="{BB962C8B-B14F-4D97-AF65-F5344CB8AC3E}">
        <p14:creationId xmlns:p14="http://schemas.microsoft.com/office/powerpoint/2010/main" val="23846586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fallOver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ACF8FC8C-2ED9-4EB9-842E-EB0AAF04005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349" t="10745" r="33686" b="6084"/>
          <a:stretch/>
        </p:blipFill>
        <p:spPr>
          <a:xfrm flipH="1">
            <a:off x="6865180" y="2183908"/>
            <a:ext cx="1668926" cy="4434396"/>
          </a:xfrm>
          <a:prstGeom prst="rect">
            <a:avLst/>
          </a:prstGeom>
        </p:spPr>
      </p:pic>
      <p:sp>
        <p:nvSpPr>
          <p:cNvPr id="3" name="TekstniOkvir 2">
            <a:extLst>
              <a:ext uri="{FF2B5EF4-FFF2-40B4-BE49-F238E27FC236}">
                <a16:creationId xmlns:a16="http://schemas.microsoft.com/office/drawing/2014/main" id="{89C14315-B1D4-47ED-8E17-552310FD8141}"/>
              </a:ext>
            </a:extLst>
          </p:cNvPr>
          <p:cNvSpPr txBox="1"/>
          <p:nvPr/>
        </p:nvSpPr>
        <p:spPr>
          <a:xfrm>
            <a:off x="3577701" y="2840893"/>
            <a:ext cx="390617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Danas u kazališnim predstavama uživaju i veliki i mali!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4C292BA1-BB2A-4ACF-BC90-1DAB7F712C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1787" y="0"/>
            <a:ext cx="12295573" cy="6841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0701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fallOver"/>
      </p:transition>
    </mc:Choice>
    <mc:Fallback xmlns=""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F6A5798-E96D-4C6D-AA6A-81DBD56094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TZK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1B04C46-65A7-42ED-8534-482EE78C27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43528" y="4307820"/>
            <a:ext cx="7522278" cy="22748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Danas sam ti umjesto sporta pripremila nešto drugačije!</a:t>
            </a:r>
          </a:p>
          <a:p>
            <a:pPr marL="0" indent="0">
              <a:buNone/>
            </a:pPr>
            <a:br>
              <a:rPr lang="hr-H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sz="2600" dirty="0">
                <a:solidFill>
                  <a:srgbClr val="B311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https://www.youtube.com/watch?v=QfzRP6V5rE4</a:t>
            </a:r>
            <a:br>
              <a:rPr lang="hr-HR" dirty="0"/>
            </a:br>
            <a:endParaRPr lang="hr-HR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9D4C02F1-893F-41FD-A3CA-5FEA349C6F9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349" t="10745" r="33686" b="6084"/>
          <a:stretch/>
        </p:blipFill>
        <p:spPr>
          <a:xfrm>
            <a:off x="26699" y="2171192"/>
            <a:ext cx="1933300" cy="4686808"/>
          </a:xfrm>
          <a:prstGeom prst="rect">
            <a:avLst/>
          </a:prstGeom>
        </p:spPr>
      </p:pic>
      <p:sp>
        <p:nvSpPr>
          <p:cNvPr id="7" name="Oblačić za govor: ovalni 6">
            <a:extLst>
              <a:ext uri="{FF2B5EF4-FFF2-40B4-BE49-F238E27FC236}">
                <a16:creationId xmlns:a16="http://schemas.microsoft.com/office/drawing/2014/main" id="{464AE629-4526-4774-88B6-7E1E849C5D51}"/>
              </a:ext>
            </a:extLst>
          </p:cNvPr>
          <p:cNvSpPr/>
          <p:nvPr/>
        </p:nvSpPr>
        <p:spPr>
          <a:xfrm>
            <a:off x="1547245" y="2343404"/>
            <a:ext cx="3592926" cy="1438182"/>
          </a:xfrm>
          <a:prstGeom prst="wedgeEllipseCallout">
            <a:avLst>
              <a:gd name="adj1" fmla="val -48705"/>
              <a:gd name="adj2" fmla="val 55314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B70C2E46-22B5-434C-89C3-DF55957017C8}"/>
              </a:ext>
            </a:extLst>
          </p:cNvPr>
          <p:cNvSpPr txBox="1"/>
          <p:nvPr/>
        </p:nvSpPr>
        <p:spPr>
          <a:xfrm>
            <a:off x="2102756" y="2462330"/>
            <a:ext cx="32955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Zapleši i zabavi se!</a:t>
            </a:r>
          </a:p>
          <a:p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Ples otpleši barem 2 puta!</a:t>
            </a:r>
            <a:endParaRPr lang="hr-HR" sz="2400" dirty="0"/>
          </a:p>
        </p:txBody>
      </p:sp>
      <p:pic>
        <p:nvPicPr>
          <p:cNvPr id="10" name="Slika 9">
            <a:extLst>
              <a:ext uri="{FF2B5EF4-FFF2-40B4-BE49-F238E27FC236}">
                <a16:creationId xmlns:a16="http://schemas.microsoft.com/office/drawing/2014/main" id="{82DFC807-0A63-42E7-A433-9AD3B3452E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8338" y="0"/>
            <a:ext cx="6793662" cy="3827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1398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fallOver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ba za sastanke za ion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Soba za sastanke za ion</Template>
  <TotalTime>183</TotalTime>
  <Words>397</Words>
  <Application>Microsoft Office PowerPoint</Application>
  <PresentationFormat>Široki zaslon</PresentationFormat>
  <Paragraphs>62</Paragraphs>
  <Slides>10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10</vt:i4>
      </vt:variant>
    </vt:vector>
  </HeadingPairs>
  <TitlesOfParts>
    <vt:vector size="15" baseType="lpstr">
      <vt:lpstr>Arial</vt:lpstr>
      <vt:lpstr>Century Gothic</vt:lpstr>
      <vt:lpstr>Times New Roman</vt:lpstr>
      <vt:lpstr>Wingdings 3</vt:lpstr>
      <vt:lpstr>Soba za sastanke za ion</vt:lpstr>
      <vt:lpstr>PowerPoint prezentacija</vt:lpstr>
      <vt:lpstr>PowerPoint prezentacija</vt:lpstr>
      <vt:lpstr>LIKOVNA KULTURA</vt:lpstr>
      <vt:lpstr>1.) napravi oblak od papira  2.) ako imaš vatu, zalijepi je na       oblak  3.) od kolaža izreži što bi padalo iz      tvojeg oblaka  4.) ako nemaš kolaž, nacrtaj na      bijelom papiru i izreži  5.) konac zalijepi sa stražnje   strane oblaka na nekoliko mjesta   6.) na konac zalijepi što si      izrezao/la da pada iz oblaka </vt:lpstr>
      <vt:lpstr>PowerPoint prezentacija</vt:lpstr>
      <vt:lpstr>27.3. Svjetski dan kazališta</vt:lpstr>
      <vt:lpstr>PowerPoint prezentacija</vt:lpstr>
      <vt:lpstr>PowerPoint prezentacija</vt:lpstr>
      <vt:lpstr>TZK</vt:lpstr>
      <vt:lpstr>Dodatak!   Samo za one koji žele 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Helena Šćukanec</dc:creator>
  <cp:lastModifiedBy>Helena Šćukanec</cp:lastModifiedBy>
  <cp:revision>32</cp:revision>
  <dcterms:created xsi:type="dcterms:W3CDTF">2020-03-26T14:39:51Z</dcterms:created>
  <dcterms:modified xsi:type="dcterms:W3CDTF">2020-03-26T18:44:00Z</dcterms:modified>
</cp:coreProperties>
</file>