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2" r:id="rId6"/>
    <p:sldId id="263" r:id="rId7"/>
    <p:sldId id="261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57" r:id="rId21"/>
    <p:sldId id="25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9642F-D0C9-4893-9479-FBB83E7F7BD9}" v="57" dt="2020-05-14T06:27:48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8439642F-D0C9-4893-9479-FBB83E7F7BD9}"/>
    <pc:docChg chg="custSel addSld modSld sldOrd modShowInfo">
      <pc:chgData name="Vlado Jandrasek" userId="b9c5681ef4df86e2" providerId="LiveId" clId="{8439642F-D0C9-4893-9479-FBB83E7F7BD9}" dt="2020-05-14T06:29:26.614" v="310" actId="2744"/>
      <pc:docMkLst>
        <pc:docMk/>
      </pc:docMkLst>
      <pc:sldChg chg="addSp delSp modSp mod">
        <pc:chgData name="Vlado Jandrasek" userId="b9c5681ef4df86e2" providerId="LiveId" clId="{8439642F-D0C9-4893-9479-FBB83E7F7BD9}" dt="2020-05-14T06:29:04.828" v="309" actId="1076"/>
        <pc:sldMkLst>
          <pc:docMk/>
          <pc:sldMk cId="4250655150" sldId="256"/>
        </pc:sldMkLst>
        <pc:spChg chg="del">
          <ac:chgData name="Vlado Jandrasek" userId="b9c5681ef4df86e2" providerId="LiveId" clId="{8439642F-D0C9-4893-9479-FBB83E7F7BD9}" dt="2020-05-14T06:17:28.850" v="276" actId="478"/>
          <ac:spMkLst>
            <pc:docMk/>
            <pc:sldMk cId="4250655150" sldId="256"/>
            <ac:spMk id="4" creationId="{648250CB-0A82-42C1-9642-8DD8CD7B62A7}"/>
          </ac:spMkLst>
        </pc:spChg>
        <pc:spChg chg="add mod">
          <ac:chgData name="Vlado Jandrasek" userId="b9c5681ef4df86e2" providerId="LiveId" clId="{8439642F-D0C9-4893-9479-FBB83E7F7BD9}" dt="2020-05-14T06:28:50.168" v="304" actId="20577"/>
          <ac:spMkLst>
            <pc:docMk/>
            <pc:sldMk cId="4250655150" sldId="256"/>
            <ac:spMk id="8" creationId="{B87880EC-2FA4-4921-8586-8A9B3BE55E08}"/>
          </ac:spMkLst>
        </pc:spChg>
        <pc:spChg chg="mod">
          <ac:chgData name="Vlado Jandrasek" userId="b9c5681ef4df86e2" providerId="LiveId" clId="{8439642F-D0C9-4893-9479-FBB83E7F7BD9}" dt="2020-05-14T06:17:49.109" v="277"/>
          <ac:spMkLst>
            <pc:docMk/>
            <pc:sldMk cId="4250655150" sldId="256"/>
            <ac:spMk id="10" creationId="{633DF1BA-90ED-4E6C-BE60-42118F2B19F7}"/>
          </ac:spMkLst>
        </pc:spChg>
        <pc:spChg chg="mod">
          <ac:chgData name="Vlado Jandrasek" userId="b9c5681ef4df86e2" providerId="LiveId" clId="{8439642F-D0C9-4893-9479-FBB83E7F7BD9}" dt="2020-05-14T06:17:49.109" v="277"/>
          <ac:spMkLst>
            <pc:docMk/>
            <pc:sldMk cId="4250655150" sldId="256"/>
            <ac:spMk id="11" creationId="{730CC72E-7BC8-4DA6-8068-CE8245683639}"/>
          </ac:spMkLst>
        </pc:spChg>
        <pc:spChg chg="mod">
          <ac:chgData name="Vlado Jandrasek" userId="b9c5681ef4df86e2" providerId="LiveId" clId="{8439642F-D0C9-4893-9479-FBB83E7F7BD9}" dt="2020-05-14T06:17:49.109" v="277"/>
          <ac:spMkLst>
            <pc:docMk/>
            <pc:sldMk cId="4250655150" sldId="256"/>
            <ac:spMk id="13" creationId="{3F4DFB74-CF8C-482D-BE97-2CF1B75E73CC}"/>
          </ac:spMkLst>
        </pc:spChg>
        <pc:spChg chg="mod">
          <ac:chgData name="Vlado Jandrasek" userId="b9c5681ef4df86e2" providerId="LiveId" clId="{8439642F-D0C9-4893-9479-FBB83E7F7BD9}" dt="2020-05-14T06:17:49.109" v="277"/>
          <ac:spMkLst>
            <pc:docMk/>
            <pc:sldMk cId="4250655150" sldId="256"/>
            <ac:spMk id="14" creationId="{8FC78E6A-1308-4F8F-90C5-22CC1992437B}"/>
          </ac:spMkLst>
        </pc:spChg>
        <pc:spChg chg="add mod">
          <ac:chgData name="Vlado Jandrasek" userId="b9c5681ef4df86e2" providerId="LiveId" clId="{8439642F-D0C9-4893-9479-FBB83E7F7BD9}" dt="2020-05-14T06:28:24.750" v="295" actId="20577"/>
          <ac:spMkLst>
            <pc:docMk/>
            <pc:sldMk cId="4250655150" sldId="256"/>
            <ac:spMk id="15" creationId="{BF4F517D-28FE-4981-BB84-FFEBD774F959}"/>
          </ac:spMkLst>
        </pc:spChg>
        <pc:grpChg chg="add mod">
          <ac:chgData name="Vlado Jandrasek" userId="b9c5681ef4df86e2" providerId="LiveId" clId="{8439642F-D0C9-4893-9479-FBB83E7F7BD9}" dt="2020-05-14T06:17:49.109" v="277"/>
          <ac:grpSpMkLst>
            <pc:docMk/>
            <pc:sldMk cId="4250655150" sldId="256"/>
            <ac:grpSpMk id="9" creationId="{1F524932-BB7E-4F43-96EA-C2910B5961AF}"/>
          </ac:grpSpMkLst>
        </pc:grpChg>
        <pc:grpChg chg="add mod">
          <ac:chgData name="Vlado Jandrasek" userId="b9c5681ef4df86e2" providerId="LiveId" clId="{8439642F-D0C9-4893-9479-FBB83E7F7BD9}" dt="2020-05-14T06:17:49.109" v="277"/>
          <ac:grpSpMkLst>
            <pc:docMk/>
            <pc:sldMk cId="4250655150" sldId="256"/>
            <ac:grpSpMk id="12" creationId="{316CA52A-F1ED-4668-8A45-639FBB5289A9}"/>
          </ac:grpSpMkLst>
        </pc:grpChg>
        <pc:picChg chg="del">
          <ac:chgData name="Vlado Jandrasek" userId="b9c5681ef4df86e2" providerId="LiveId" clId="{8439642F-D0C9-4893-9479-FBB83E7F7BD9}" dt="2020-05-14T06:17:24.157" v="275" actId="478"/>
          <ac:picMkLst>
            <pc:docMk/>
            <pc:sldMk cId="4250655150" sldId="256"/>
            <ac:picMk id="5" creationId="{E89741E4-2708-4AE4-9F20-9AB0FCBBAE69}"/>
          </ac:picMkLst>
        </pc:picChg>
        <pc:picChg chg="add mod">
          <ac:chgData name="Vlado Jandrasek" userId="b9c5681ef4df86e2" providerId="LiveId" clId="{8439642F-D0C9-4893-9479-FBB83E7F7BD9}" dt="2020-05-14T06:17:49.109" v="277"/>
          <ac:picMkLst>
            <pc:docMk/>
            <pc:sldMk cId="4250655150" sldId="256"/>
            <ac:picMk id="6" creationId="{18D4B0BC-101C-4E5A-B308-7D9E06E39761}"/>
          </ac:picMkLst>
        </pc:picChg>
        <pc:picChg chg="add mod">
          <ac:chgData name="Vlado Jandrasek" userId="b9c5681ef4df86e2" providerId="LiveId" clId="{8439642F-D0C9-4893-9479-FBB83E7F7BD9}" dt="2020-05-14T06:17:49.109" v="277"/>
          <ac:picMkLst>
            <pc:docMk/>
            <pc:sldMk cId="4250655150" sldId="256"/>
            <ac:picMk id="7" creationId="{111EA213-0711-46A6-A1B5-E04E8506BF49}"/>
          </ac:picMkLst>
        </pc:picChg>
        <pc:picChg chg="add del mod">
          <ac:chgData name="Vlado Jandrasek" userId="b9c5681ef4df86e2" providerId="LiveId" clId="{8439642F-D0C9-4893-9479-FBB83E7F7BD9}" dt="2020-05-14T06:21:25.155" v="284" actId="478"/>
          <ac:picMkLst>
            <pc:docMk/>
            <pc:sldMk cId="4250655150" sldId="256"/>
            <ac:picMk id="16" creationId="{CC528AF2-297F-4448-86F8-D67E74EEABC0}"/>
          </ac:picMkLst>
        </pc:picChg>
        <pc:picChg chg="add mod">
          <ac:chgData name="Vlado Jandrasek" userId="b9c5681ef4df86e2" providerId="LiveId" clId="{8439642F-D0C9-4893-9479-FBB83E7F7BD9}" dt="2020-05-14T06:29:04.828" v="309" actId="1076"/>
          <ac:picMkLst>
            <pc:docMk/>
            <pc:sldMk cId="4250655150" sldId="256"/>
            <ac:picMk id="17" creationId="{F2B40892-E4B3-45B4-A215-E508F56B6920}"/>
          </ac:picMkLst>
        </pc:picChg>
      </pc:sldChg>
      <pc:sldChg chg="addSp modSp mod">
        <pc:chgData name="Vlado Jandrasek" userId="b9c5681ef4df86e2" providerId="LiveId" clId="{8439642F-D0C9-4893-9479-FBB83E7F7BD9}" dt="2020-05-14T06:18:18.069" v="283" actId="1076"/>
        <pc:sldMkLst>
          <pc:docMk/>
          <pc:sldMk cId="2443996144" sldId="257"/>
        </pc:sldMkLst>
        <pc:spChg chg="mod">
          <ac:chgData name="Vlado Jandrasek" userId="b9c5681ef4df86e2" providerId="LiveId" clId="{8439642F-D0C9-4893-9479-FBB83E7F7BD9}" dt="2020-05-14T06:18:06.199" v="280" actId="1076"/>
          <ac:spMkLst>
            <pc:docMk/>
            <pc:sldMk cId="2443996144" sldId="257"/>
            <ac:spMk id="2" creationId="{B6C8ADDC-AB17-4F63-AA70-AFF20798B704}"/>
          </ac:spMkLst>
        </pc:spChg>
        <pc:spChg chg="mod">
          <ac:chgData name="Vlado Jandrasek" userId="b9c5681ef4df86e2" providerId="LiveId" clId="{8439642F-D0C9-4893-9479-FBB83E7F7BD9}" dt="2020-05-14T06:18:13.060" v="282" actId="1076"/>
          <ac:spMkLst>
            <pc:docMk/>
            <pc:sldMk cId="2443996144" sldId="257"/>
            <ac:spMk id="4" creationId="{86F9F866-55EE-4F8A-B934-74ECD4EF1467}"/>
          </ac:spMkLst>
        </pc:spChg>
        <pc:spChg chg="add mod">
          <ac:chgData name="Vlado Jandrasek" userId="b9c5681ef4df86e2" providerId="LiveId" clId="{8439642F-D0C9-4893-9479-FBB83E7F7BD9}" dt="2020-05-14T06:04:40.340" v="274" actId="1076"/>
          <ac:spMkLst>
            <pc:docMk/>
            <pc:sldMk cId="2443996144" sldId="257"/>
            <ac:spMk id="6" creationId="{3D2D9A77-A9C0-4290-8EF3-07D3E7D4FCB3}"/>
          </ac:spMkLst>
        </pc:spChg>
        <pc:picChg chg="mod">
          <ac:chgData name="Vlado Jandrasek" userId="b9c5681ef4df86e2" providerId="LiveId" clId="{8439642F-D0C9-4893-9479-FBB83E7F7BD9}" dt="2020-05-14T06:04:19.090" v="268" actId="1076"/>
          <ac:picMkLst>
            <pc:docMk/>
            <pc:sldMk cId="2443996144" sldId="257"/>
            <ac:picMk id="3" creationId="{054E043C-E27E-462D-9C02-F10F3E6D5622}"/>
          </ac:picMkLst>
        </pc:picChg>
        <pc:picChg chg="mod">
          <ac:chgData name="Vlado Jandrasek" userId="b9c5681ef4df86e2" providerId="LiveId" clId="{8439642F-D0C9-4893-9479-FBB83E7F7BD9}" dt="2020-05-14T06:18:10.427" v="281" actId="1076"/>
          <ac:picMkLst>
            <pc:docMk/>
            <pc:sldMk cId="2443996144" sldId="257"/>
            <ac:picMk id="5" creationId="{3B9687F0-BE4E-4AF9-822C-02BC1593E3C3}"/>
          </ac:picMkLst>
        </pc:picChg>
        <pc:picChg chg="add mod">
          <ac:chgData name="Vlado Jandrasek" userId="b9c5681ef4df86e2" providerId="LiveId" clId="{8439642F-D0C9-4893-9479-FBB83E7F7BD9}" dt="2020-05-14T06:18:18.069" v="283" actId="1076"/>
          <ac:picMkLst>
            <pc:docMk/>
            <pc:sldMk cId="2443996144" sldId="257"/>
            <ac:picMk id="7" creationId="{D4FDE7E7-65FF-42BE-BE85-EF80BA95E271}"/>
          </ac:picMkLst>
        </pc:picChg>
      </pc:sldChg>
      <pc:sldChg chg="addSp delSp modSp mod">
        <pc:chgData name="Vlado Jandrasek" userId="b9c5681ef4df86e2" providerId="LiveId" clId="{8439642F-D0C9-4893-9479-FBB83E7F7BD9}" dt="2020-05-14T05:55:48.827" v="106" actId="20577"/>
        <pc:sldMkLst>
          <pc:docMk/>
          <pc:sldMk cId="924264609" sldId="258"/>
        </pc:sldMkLst>
        <pc:spChg chg="del">
          <ac:chgData name="Vlado Jandrasek" userId="b9c5681ef4df86e2" providerId="LiveId" clId="{8439642F-D0C9-4893-9479-FBB83E7F7BD9}" dt="2020-05-14T05:50:44.665" v="5" actId="478"/>
          <ac:spMkLst>
            <pc:docMk/>
            <pc:sldMk cId="924264609" sldId="258"/>
            <ac:spMk id="2" creationId="{4488A992-7A3A-467B-8FA2-98CE44DE8570}"/>
          </ac:spMkLst>
        </pc:spChg>
        <pc:spChg chg="mod">
          <ac:chgData name="Vlado Jandrasek" userId="b9c5681ef4df86e2" providerId="LiveId" clId="{8439642F-D0C9-4893-9479-FBB83E7F7BD9}" dt="2020-05-14T05:50:37.775" v="4"/>
          <ac:spMkLst>
            <pc:docMk/>
            <pc:sldMk cId="924264609" sldId="258"/>
            <ac:spMk id="4" creationId="{A130B5B6-50BC-41FA-B9DB-75D3BE89AD7F}"/>
          </ac:spMkLst>
        </pc:spChg>
        <pc:spChg chg="add mod">
          <ac:chgData name="Vlado Jandrasek" userId="b9c5681ef4df86e2" providerId="LiveId" clId="{8439642F-D0C9-4893-9479-FBB83E7F7BD9}" dt="2020-05-14T05:52:53.764" v="16" actId="207"/>
          <ac:spMkLst>
            <pc:docMk/>
            <pc:sldMk cId="924264609" sldId="258"/>
            <ac:spMk id="6" creationId="{167E508F-BC97-4B40-A0E6-A4FE064EF451}"/>
          </ac:spMkLst>
        </pc:spChg>
        <pc:spChg chg="add mod">
          <ac:chgData name="Vlado Jandrasek" userId="b9c5681ef4df86e2" providerId="LiveId" clId="{8439642F-D0C9-4893-9479-FBB83E7F7BD9}" dt="2020-05-14T05:55:48.827" v="106" actId="20577"/>
          <ac:spMkLst>
            <pc:docMk/>
            <pc:sldMk cId="924264609" sldId="258"/>
            <ac:spMk id="10" creationId="{D3EFD175-8501-4768-8506-CFD2A72807A2}"/>
          </ac:spMkLst>
        </pc:spChg>
        <pc:grpChg chg="add mod">
          <ac:chgData name="Vlado Jandrasek" userId="b9c5681ef4df86e2" providerId="LiveId" clId="{8439642F-D0C9-4893-9479-FBB83E7F7BD9}" dt="2020-05-14T05:50:37.775" v="4"/>
          <ac:grpSpMkLst>
            <pc:docMk/>
            <pc:sldMk cId="924264609" sldId="258"/>
            <ac:grpSpMk id="3" creationId="{47C74F2D-5D26-4378-984A-A0EDDCFFE5DD}"/>
          </ac:grpSpMkLst>
        </pc:grpChg>
        <pc:picChg chg="mod">
          <ac:chgData name="Vlado Jandrasek" userId="b9c5681ef4df86e2" providerId="LiveId" clId="{8439642F-D0C9-4893-9479-FBB83E7F7BD9}" dt="2020-05-14T05:50:37.775" v="4"/>
          <ac:picMkLst>
            <pc:docMk/>
            <pc:sldMk cId="924264609" sldId="258"/>
            <ac:picMk id="5" creationId="{BCA2E907-95B9-4385-8E9C-E2EF3F2D0BB3}"/>
          </ac:picMkLst>
        </pc:picChg>
        <pc:picChg chg="add del mod">
          <ac:chgData name="Vlado Jandrasek" userId="b9c5681ef4df86e2" providerId="LiveId" clId="{8439642F-D0C9-4893-9479-FBB83E7F7BD9}" dt="2020-05-14T05:52:17.557" v="12" actId="478"/>
          <ac:picMkLst>
            <pc:docMk/>
            <pc:sldMk cId="924264609" sldId="258"/>
            <ac:picMk id="7" creationId="{F9D19D94-B195-41D9-BDBB-83EF08874708}"/>
          </ac:picMkLst>
        </pc:picChg>
        <pc:picChg chg="add mod">
          <ac:chgData name="Vlado Jandrasek" userId="b9c5681ef4df86e2" providerId="LiveId" clId="{8439642F-D0C9-4893-9479-FBB83E7F7BD9}" dt="2020-05-14T05:54:20.607" v="24" actId="1076"/>
          <ac:picMkLst>
            <pc:docMk/>
            <pc:sldMk cId="924264609" sldId="258"/>
            <ac:picMk id="8" creationId="{80F00881-7B81-42FF-B5A8-11CFB200141D}"/>
          </ac:picMkLst>
        </pc:picChg>
        <pc:picChg chg="add mod">
          <ac:chgData name="Vlado Jandrasek" userId="b9c5681ef4df86e2" providerId="LiveId" clId="{8439642F-D0C9-4893-9479-FBB83E7F7BD9}" dt="2020-05-14T05:53:38.334" v="20" actId="14100"/>
          <ac:picMkLst>
            <pc:docMk/>
            <pc:sldMk cId="924264609" sldId="258"/>
            <ac:picMk id="9" creationId="{FC80B326-4B47-43EF-BFBA-8B4D0F1D59A2}"/>
          </ac:picMkLst>
        </pc:picChg>
      </pc:sldChg>
      <pc:sldChg chg="modSp mod">
        <pc:chgData name="Vlado Jandrasek" userId="b9c5681ef4df86e2" providerId="LiveId" clId="{8439642F-D0C9-4893-9479-FBB83E7F7BD9}" dt="2020-05-14T05:56:40.493" v="177" actId="1076"/>
        <pc:sldMkLst>
          <pc:docMk/>
          <pc:sldMk cId="4210451733" sldId="259"/>
        </pc:sldMkLst>
        <pc:spChg chg="mod">
          <ac:chgData name="Vlado Jandrasek" userId="b9c5681ef4df86e2" providerId="LiveId" clId="{8439642F-D0C9-4893-9479-FBB83E7F7BD9}" dt="2020-05-14T05:56:40.493" v="177" actId="1076"/>
          <ac:spMkLst>
            <pc:docMk/>
            <pc:sldMk cId="4210451733" sldId="259"/>
            <ac:spMk id="4" creationId="{B349AECE-0C96-4641-9852-72275D745479}"/>
          </ac:spMkLst>
        </pc:spChg>
        <pc:picChg chg="mod">
          <ac:chgData name="Vlado Jandrasek" userId="b9c5681ef4df86e2" providerId="LiveId" clId="{8439642F-D0C9-4893-9479-FBB83E7F7BD9}" dt="2020-05-14T05:56:22.357" v="119" actId="1076"/>
          <ac:picMkLst>
            <pc:docMk/>
            <pc:sldMk cId="4210451733" sldId="259"/>
            <ac:picMk id="2" creationId="{AFD9E8BF-0B5D-489E-88EF-E8215D9E067C}"/>
          </ac:picMkLst>
        </pc:picChg>
        <pc:picChg chg="mod">
          <ac:chgData name="Vlado Jandrasek" userId="b9c5681ef4df86e2" providerId="LiveId" clId="{8439642F-D0C9-4893-9479-FBB83E7F7BD9}" dt="2020-05-14T05:56:19.310" v="118" actId="1076"/>
          <ac:picMkLst>
            <pc:docMk/>
            <pc:sldMk cId="4210451733" sldId="259"/>
            <ac:picMk id="3" creationId="{93C0490D-32FE-44F0-9856-410FA1D89680}"/>
          </ac:picMkLst>
        </pc:picChg>
      </pc:sldChg>
      <pc:sldChg chg="modSp mod">
        <pc:chgData name="Vlado Jandrasek" userId="b9c5681ef4df86e2" providerId="LiveId" clId="{8439642F-D0C9-4893-9479-FBB83E7F7BD9}" dt="2020-05-14T05:57:16.159" v="192" actId="113"/>
        <pc:sldMkLst>
          <pc:docMk/>
          <pc:sldMk cId="800737293" sldId="260"/>
        </pc:sldMkLst>
        <pc:spChg chg="mod">
          <ac:chgData name="Vlado Jandrasek" userId="b9c5681ef4df86e2" providerId="LiveId" clId="{8439642F-D0C9-4893-9479-FBB83E7F7BD9}" dt="2020-05-14T05:57:16.159" v="192" actId="113"/>
          <ac:spMkLst>
            <pc:docMk/>
            <pc:sldMk cId="800737293" sldId="260"/>
            <ac:spMk id="4" creationId="{6CC38DA3-D592-4065-9C1B-372193A3BC79}"/>
          </ac:spMkLst>
        </pc:spChg>
        <pc:picChg chg="mod">
          <ac:chgData name="Vlado Jandrasek" userId="b9c5681ef4df86e2" providerId="LiveId" clId="{8439642F-D0C9-4893-9479-FBB83E7F7BD9}" dt="2020-05-14T05:57:10.542" v="190" actId="1076"/>
          <ac:picMkLst>
            <pc:docMk/>
            <pc:sldMk cId="800737293" sldId="260"/>
            <ac:picMk id="2" creationId="{6E5DCE5C-48CD-4ABF-B5BC-E4EE2D66CD8F}"/>
          </ac:picMkLst>
        </pc:picChg>
        <pc:picChg chg="mod">
          <ac:chgData name="Vlado Jandrasek" userId="b9c5681ef4df86e2" providerId="LiveId" clId="{8439642F-D0C9-4893-9479-FBB83E7F7BD9}" dt="2020-05-14T05:57:09.238" v="189" actId="1076"/>
          <ac:picMkLst>
            <pc:docMk/>
            <pc:sldMk cId="800737293" sldId="260"/>
            <ac:picMk id="3" creationId="{EE872547-DB25-43C1-8F67-91D9C66F1B6B}"/>
          </ac:picMkLst>
        </pc:picChg>
      </pc:sldChg>
      <pc:sldChg chg="modSp mod">
        <pc:chgData name="Vlado Jandrasek" userId="b9c5681ef4df86e2" providerId="LiveId" clId="{8439642F-D0C9-4893-9479-FBB83E7F7BD9}" dt="2020-05-14T06:00:20.912" v="211" actId="1076"/>
        <pc:sldMkLst>
          <pc:docMk/>
          <pc:sldMk cId="4038606278" sldId="261"/>
        </pc:sldMkLst>
        <pc:spChg chg="mod">
          <ac:chgData name="Vlado Jandrasek" userId="b9c5681ef4df86e2" providerId="LiveId" clId="{8439642F-D0C9-4893-9479-FBB83E7F7BD9}" dt="2020-05-14T06:00:19.591" v="210" actId="1076"/>
          <ac:spMkLst>
            <pc:docMk/>
            <pc:sldMk cId="4038606278" sldId="261"/>
            <ac:spMk id="2" creationId="{301CA3A9-7F75-438E-BE3A-B5F119D6CEC5}"/>
          </ac:spMkLst>
        </pc:spChg>
        <pc:picChg chg="mod">
          <ac:chgData name="Vlado Jandrasek" userId="b9c5681ef4df86e2" providerId="LiveId" clId="{8439642F-D0C9-4893-9479-FBB83E7F7BD9}" dt="2020-05-14T06:00:20.912" v="211" actId="1076"/>
          <ac:picMkLst>
            <pc:docMk/>
            <pc:sldMk cId="4038606278" sldId="261"/>
            <ac:picMk id="3" creationId="{B7905DEA-AE86-4664-9765-BDA15B51D50B}"/>
          </ac:picMkLst>
        </pc:picChg>
      </pc:sldChg>
      <pc:sldChg chg="modSp mod">
        <pc:chgData name="Vlado Jandrasek" userId="b9c5681ef4df86e2" providerId="LiveId" clId="{8439642F-D0C9-4893-9479-FBB83E7F7BD9}" dt="2020-05-14T05:58:12.334" v="203" actId="1076"/>
        <pc:sldMkLst>
          <pc:docMk/>
          <pc:sldMk cId="902933883" sldId="262"/>
        </pc:sldMkLst>
        <pc:spChg chg="mod">
          <ac:chgData name="Vlado Jandrasek" userId="b9c5681ef4df86e2" providerId="LiveId" clId="{8439642F-D0C9-4893-9479-FBB83E7F7BD9}" dt="2020-05-14T05:58:12.334" v="203" actId="1076"/>
          <ac:spMkLst>
            <pc:docMk/>
            <pc:sldMk cId="902933883" sldId="262"/>
            <ac:spMk id="2" creationId="{638389D9-A17F-4196-86CC-8846147F34EB}"/>
          </ac:spMkLst>
        </pc:spChg>
        <pc:picChg chg="mod">
          <ac:chgData name="Vlado Jandrasek" userId="b9c5681ef4df86e2" providerId="LiveId" clId="{8439642F-D0C9-4893-9479-FBB83E7F7BD9}" dt="2020-05-14T05:58:01.117" v="201" actId="1076"/>
          <ac:picMkLst>
            <pc:docMk/>
            <pc:sldMk cId="902933883" sldId="262"/>
            <ac:picMk id="3" creationId="{90C4574F-3379-4BA6-B6C0-72BB40802B74}"/>
          </ac:picMkLst>
        </pc:picChg>
        <pc:picChg chg="mod">
          <ac:chgData name="Vlado Jandrasek" userId="b9c5681ef4df86e2" providerId="LiveId" clId="{8439642F-D0C9-4893-9479-FBB83E7F7BD9}" dt="2020-05-14T05:58:06.517" v="202" actId="1076"/>
          <ac:picMkLst>
            <pc:docMk/>
            <pc:sldMk cId="902933883" sldId="262"/>
            <ac:picMk id="4" creationId="{0576E75E-850D-4DCE-85CF-60FF1CDAE79C}"/>
          </ac:picMkLst>
        </pc:picChg>
      </pc:sldChg>
      <pc:sldChg chg="modSp mod">
        <pc:chgData name="Vlado Jandrasek" userId="b9c5681ef4df86e2" providerId="LiveId" clId="{8439642F-D0C9-4893-9479-FBB83E7F7BD9}" dt="2020-05-14T06:00:01.580" v="205" actId="1076"/>
        <pc:sldMkLst>
          <pc:docMk/>
          <pc:sldMk cId="4248787574" sldId="263"/>
        </pc:sldMkLst>
        <pc:spChg chg="mod">
          <ac:chgData name="Vlado Jandrasek" userId="b9c5681ef4df86e2" providerId="LiveId" clId="{8439642F-D0C9-4893-9479-FBB83E7F7BD9}" dt="2020-05-14T06:00:01.580" v="205" actId="1076"/>
          <ac:spMkLst>
            <pc:docMk/>
            <pc:sldMk cId="4248787574" sldId="263"/>
            <ac:spMk id="2" creationId="{497C903A-DA9E-4260-99D6-A4F9F4ABC224}"/>
          </ac:spMkLst>
        </pc:spChg>
      </pc:sldChg>
      <pc:sldChg chg="modSp mod">
        <pc:chgData name="Vlado Jandrasek" userId="b9c5681ef4df86e2" providerId="LiveId" clId="{8439642F-D0C9-4893-9479-FBB83E7F7BD9}" dt="2020-05-14T06:00:40.788" v="220" actId="113"/>
        <pc:sldMkLst>
          <pc:docMk/>
          <pc:sldMk cId="134268355" sldId="265"/>
        </pc:sldMkLst>
        <pc:spChg chg="mod">
          <ac:chgData name="Vlado Jandrasek" userId="b9c5681ef4df86e2" providerId="LiveId" clId="{8439642F-D0C9-4893-9479-FBB83E7F7BD9}" dt="2020-05-14T06:00:40.788" v="220" actId="113"/>
          <ac:spMkLst>
            <pc:docMk/>
            <pc:sldMk cId="134268355" sldId="265"/>
            <ac:spMk id="2" creationId="{F89B0F19-C012-4582-A9C5-30CCA8EAF96D}"/>
          </ac:spMkLst>
        </pc:spChg>
      </pc:sldChg>
      <pc:sldChg chg="modSp mod">
        <pc:chgData name="Vlado Jandrasek" userId="b9c5681ef4df86e2" providerId="LiveId" clId="{8439642F-D0C9-4893-9479-FBB83E7F7BD9}" dt="2020-05-14T06:00:55.063" v="222" actId="2711"/>
        <pc:sldMkLst>
          <pc:docMk/>
          <pc:sldMk cId="1587981924" sldId="266"/>
        </pc:sldMkLst>
        <pc:spChg chg="mod">
          <ac:chgData name="Vlado Jandrasek" userId="b9c5681ef4df86e2" providerId="LiveId" clId="{8439642F-D0C9-4893-9479-FBB83E7F7BD9}" dt="2020-05-14T06:00:55.063" v="222" actId="2711"/>
          <ac:spMkLst>
            <pc:docMk/>
            <pc:sldMk cId="1587981924" sldId="266"/>
            <ac:spMk id="4" creationId="{D05F6A80-B476-4D47-B6AE-830B97F8F789}"/>
          </ac:spMkLst>
        </pc:spChg>
      </pc:sldChg>
      <pc:sldChg chg="addSp modSp mod modAnim">
        <pc:chgData name="Vlado Jandrasek" userId="b9c5681ef4df86e2" providerId="LiveId" clId="{8439642F-D0C9-4893-9479-FBB83E7F7BD9}" dt="2020-05-14T06:03:15.239" v="266" actId="207"/>
        <pc:sldMkLst>
          <pc:docMk/>
          <pc:sldMk cId="2384175096" sldId="268"/>
        </pc:sldMkLst>
        <pc:spChg chg="add mod">
          <ac:chgData name="Vlado Jandrasek" userId="b9c5681ef4df86e2" providerId="LiveId" clId="{8439642F-D0C9-4893-9479-FBB83E7F7BD9}" dt="2020-05-14T06:03:15.239" v="266" actId="207"/>
          <ac:spMkLst>
            <pc:docMk/>
            <pc:sldMk cId="2384175096" sldId="268"/>
            <ac:spMk id="3" creationId="{A86E3E6C-B50D-43A3-A1A9-A22E0098D435}"/>
          </ac:spMkLst>
        </pc:spChg>
        <pc:picChg chg="mod">
          <ac:chgData name="Vlado Jandrasek" userId="b9c5681ef4df86e2" providerId="LiveId" clId="{8439642F-D0C9-4893-9479-FBB83E7F7BD9}" dt="2020-05-14T06:01:08" v="223" actId="1076"/>
          <ac:picMkLst>
            <pc:docMk/>
            <pc:sldMk cId="2384175096" sldId="268"/>
            <ac:picMk id="2" creationId="{75243D72-46AB-4863-B33C-E8504AC35D68}"/>
          </ac:picMkLst>
        </pc:picChg>
      </pc:sldChg>
      <pc:sldChg chg="modSp mod">
        <pc:chgData name="Vlado Jandrasek" userId="b9c5681ef4df86e2" providerId="LiveId" clId="{8439642F-D0C9-4893-9479-FBB83E7F7BD9}" dt="2020-05-14T05:54:52.089" v="42" actId="20577"/>
        <pc:sldMkLst>
          <pc:docMk/>
          <pc:sldMk cId="2243612469" sldId="275"/>
        </pc:sldMkLst>
        <pc:spChg chg="mod">
          <ac:chgData name="Vlado Jandrasek" userId="b9c5681ef4df86e2" providerId="LiveId" clId="{8439642F-D0C9-4893-9479-FBB83E7F7BD9}" dt="2020-05-14T05:54:52.089" v="42" actId="20577"/>
          <ac:spMkLst>
            <pc:docMk/>
            <pc:sldMk cId="2243612469" sldId="275"/>
            <ac:spMk id="2" creationId="{9B4E4B79-315F-40D8-9569-5FA8FE8592BB}"/>
          </ac:spMkLst>
        </pc:spChg>
      </pc:sldChg>
      <pc:sldChg chg="addSp modSp new ord">
        <pc:chgData name="Vlado Jandrasek" userId="b9c5681ef4df86e2" providerId="LiveId" clId="{8439642F-D0C9-4893-9479-FBB83E7F7BD9}" dt="2020-05-14T05:50:19.833" v="3"/>
        <pc:sldMkLst>
          <pc:docMk/>
          <pc:sldMk cId="2489843392" sldId="276"/>
        </pc:sldMkLst>
        <pc:spChg chg="add mod">
          <ac:chgData name="Vlado Jandrasek" userId="b9c5681ef4df86e2" providerId="LiveId" clId="{8439642F-D0C9-4893-9479-FBB83E7F7BD9}" dt="2020-05-14T05:50:11.202" v="1"/>
          <ac:spMkLst>
            <pc:docMk/>
            <pc:sldMk cId="2489843392" sldId="276"/>
            <ac:spMk id="6" creationId="{FB508A26-0124-49E7-BE1A-BEE912D01675}"/>
          </ac:spMkLst>
        </pc:spChg>
        <pc:spChg chg="add mod">
          <ac:chgData name="Vlado Jandrasek" userId="b9c5681ef4df86e2" providerId="LiveId" clId="{8439642F-D0C9-4893-9479-FBB83E7F7BD9}" dt="2020-05-14T05:50:11.202" v="1"/>
          <ac:spMkLst>
            <pc:docMk/>
            <pc:sldMk cId="2489843392" sldId="276"/>
            <ac:spMk id="9" creationId="{7F6BE3A6-FCF7-4694-ABC3-04BA55F5498D}"/>
          </ac:spMkLst>
        </pc:spChg>
        <pc:spChg chg="add mod">
          <ac:chgData name="Vlado Jandrasek" userId="b9c5681ef4df86e2" providerId="LiveId" clId="{8439642F-D0C9-4893-9479-FBB83E7F7BD9}" dt="2020-05-14T05:50:11.202" v="1"/>
          <ac:spMkLst>
            <pc:docMk/>
            <pc:sldMk cId="2489843392" sldId="276"/>
            <ac:spMk id="10" creationId="{62AE90E3-6E2E-40DE-AB0B-15CD105AE75F}"/>
          </ac:spMkLst>
        </pc:spChg>
        <pc:grpChg chg="add mod">
          <ac:chgData name="Vlado Jandrasek" userId="b9c5681ef4df86e2" providerId="LiveId" clId="{8439642F-D0C9-4893-9479-FBB83E7F7BD9}" dt="2020-05-14T05:50:11.202" v="1"/>
          <ac:grpSpMkLst>
            <pc:docMk/>
            <pc:sldMk cId="2489843392" sldId="276"/>
            <ac:grpSpMk id="2" creationId="{76D0FC2D-304D-4D7F-926D-8AA67B739BA1}"/>
          </ac:grpSpMkLst>
        </pc:grpChg>
        <pc:picChg chg="mod">
          <ac:chgData name="Vlado Jandrasek" userId="b9c5681ef4df86e2" providerId="LiveId" clId="{8439642F-D0C9-4893-9479-FBB83E7F7BD9}" dt="2020-05-14T05:50:11.202" v="1"/>
          <ac:picMkLst>
            <pc:docMk/>
            <pc:sldMk cId="2489843392" sldId="276"/>
            <ac:picMk id="3" creationId="{8EA529AB-6CA6-484D-AA6D-09AB83622C4A}"/>
          </ac:picMkLst>
        </pc:picChg>
        <pc:picChg chg="add mod">
          <ac:chgData name="Vlado Jandrasek" userId="b9c5681ef4df86e2" providerId="LiveId" clId="{8439642F-D0C9-4893-9479-FBB83E7F7BD9}" dt="2020-05-14T05:50:11.202" v="1"/>
          <ac:picMkLst>
            <pc:docMk/>
            <pc:sldMk cId="2489843392" sldId="276"/>
            <ac:picMk id="7" creationId="{87E5966C-CDEA-4EB6-8DFC-0F969C49D5A0}"/>
          </ac:picMkLst>
        </pc:picChg>
        <pc:picChg chg="add mod">
          <ac:chgData name="Vlado Jandrasek" userId="b9c5681ef4df86e2" providerId="LiveId" clId="{8439642F-D0C9-4893-9479-FBB83E7F7BD9}" dt="2020-05-14T05:50:11.202" v="1"/>
          <ac:picMkLst>
            <pc:docMk/>
            <pc:sldMk cId="2489843392" sldId="276"/>
            <ac:picMk id="8" creationId="{EBAE5613-5B89-4F03-887D-213CA0815018}"/>
          </ac:picMkLst>
        </pc:picChg>
        <pc:cxnChg chg="mod">
          <ac:chgData name="Vlado Jandrasek" userId="b9c5681ef4df86e2" providerId="LiveId" clId="{8439642F-D0C9-4893-9479-FBB83E7F7BD9}" dt="2020-05-14T05:50:11.202" v="1"/>
          <ac:cxnSpMkLst>
            <pc:docMk/>
            <pc:sldMk cId="2489843392" sldId="276"/>
            <ac:cxnSpMk id="4" creationId="{BD03D012-8050-4B63-9E0C-623EEF6B7F9F}"/>
          </ac:cxnSpMkLst>
        </pc:cxnChg>
        <pc:cxnChg chg="mod">
          <ac:chgData name="Vlado Jandrasek" userId="b9c5681ef4df86e2" providerId="LiveId" clId="{8439642F-D0C9-4893-9479-FBB83E7F7BD9}" dt="2020-05-14T05:50:11.202" v="1"/>
          <ac:cxnSpMkLst>
            <pc:docMk/>
            <pc:sldMk cId="2489843392" sldId="276"/>
            <ac:cxnSpMk id="5" creationId="{53239415-3996-4038-B906-CA104A286DE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9EBBB0-80F1-4A8A-9F90-B2B7D732F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39E1BD8-9A05-401C-BBA2-452F77247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7880BC-AA83-4BA9-849F-9BC24E57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BB114C-6044-447A-B245-60462393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27D7AB-0AD9-44B6-9214-2A9868C2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55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52D27D-7376-4191-B3AE-ACAACCBD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149BE80-D0E6-4813-A30F-CE721D3B3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5A0EC6-6D8F-40BE-A99D-486ECCA6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38FA25-A51A-4775-9053-BC47CDDD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C20F0B-2174-4A7B-877F-DE64D373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9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A9DF4E7-8CA3-4676-8FBC-777F8A06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72FD0DC-E336-445B-8F95-1C3C59CBB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E73C03-732D-4544-B40C-3E98BCAD3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AE2173-CF9D-482C-BEB5-9CF34FC5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8E7E52-BA8E-4793-9AA4-B0E5B0A4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37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64B1AF-2246-4FDB-9A3C-4C562013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6D0EBF-9837-48D4-936F-066C828D5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6F3C51-13A0-4EAA-BAD4-E6147A9F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2813C3-C959-4427-AB17-464EB4EE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E827698-D63E-496C-B158-92B86123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1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20CC14-0578-4825-A00B-6C0AC8F9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05ADF0-752E-4AD4-9527-9BD0F6DC0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5A21606-1962-4ED9-BAE0-4B8F29FD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68D606-85DC-44BF-B4EC-EF289B0E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02D3DE-F569-4543-8763-AEDE7F75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01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A60498-AB8D-42A0-B744-CC81A7DA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954696-C92C-44DB-AF81-7F85837A2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FF3FDD0-79AA-427F-B065-B130BD17B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AF095A4-DD7F-472E-A23A-E81C9986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EA4A448-F6FF-4E6A-8CFA-F9A46EC0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871B1F-D658-4E3A-8304-066E1CDC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04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C8A03-1F6C-490A-A919-AD1301FE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9593ACF-D11E-4CB3-8C5A-3E29F925F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CA01273-D854-455B-BECF-D95FD600C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7755D2F-58E9-45F7-BACC-17B5CD5B1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3453D82-4868-43AB-AD73-CAB75CD29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A7D0E35-272E-4621-8C29-08214EE7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9B29DB1-4030-457D-B9DE-AA5939A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AB55985-09F2-4AB5-B6A5-131FFF9A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960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28D052-28AF-4E24-88A6-CEB5CB12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E42E9EF-133C-46F3-9F11-39306791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4E13722-2694-492D-B440-E5D3F6DF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636B275-8F25-4A08-9986-B747DED7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46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209C734-F1D8-4F32-B60C-99F6827B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08F208-571A-4CDA-95EA-B8FA693B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E91F84D-A0C1-4B27-AC8E-913244A6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21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98C82F-EE8A-401B-9303-3779D7AC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5A7959-5C0F-4C7D-98B7-3040ADC7E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829E51F-5BE9-4651-9B10-5349DE225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629251-FB04-45F7-AA8F-99D162C1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31AB33-3233-40C8-B356-6AD6A4E1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A8FCE09-2843-4871-A98F-2406729F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17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544C6-9D3D-456F-B7C7-5C693815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B5640B0-C2BD-4FFC-B48C-B7088743F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9C93F38-6D66-41BD-82F0-5C81C6787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563552-7698-41A7-8CA7-2D764520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D53D458-7844-4B35-9288-54684043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123836C-CC91-4D6A-837D-F54D828A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502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1662E6A-9F2D-4990-9C45-A290E26E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1FC885-AEA6-4F70-B78E-D1CE3BFAC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EC1B54-E0F3-43BF-B61A-E4A1484E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1D79B-B564-45C8-968F-1A52B877BA24}" type="datetimeFigureOut">
              <a:rPr lang="hr-HR" smtClean="0"/>
              <a:t>14.5.2020.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093976-17E2-4BE5-9F59-6E8CAEA43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319FC3-903C-4D80-B6A9-87F840C19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D3A2-A2F9-49CC-8E52-C1D8CC4B4B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67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hr/url?sa=i&amp;rct=j&amp;q=&amp;esrc=s&amp;frm=1&amp;source=images&amp;cd=&amp;cad=rja&amp;docid=-b8-3U9E1JBdtM&amp;tbnid=fEiCWpcxTa0ljM:&amp;ved=0CAUQjRw&amp;url=http://www.opatija.net/hr/najave/carski-vlak-ponovno-stize-iz-beca-do-opatije-01637&amp;ei=YHUKUaYCjoezBtjfgcgH&amp;bvm=bv.41642243,d.Yms&amp;psig=AFQjCNFgGRE1igXkZfcuhCrXsUIylS939Q&amp;ust=135972628824973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hr/url?sa=i&amp;rct=j&amp;q=&amp;esrc=s&amp;frm=1&amp;source=images&amp;cd=&amp;cad=rja&amp;docid=WN8Dbfrw6yhLaM&amp;tbnid=HBJC58hJjcMafM:&amp;ved=0CAUQjRw&amp;url=http://www.zeljeznice.net/forum/index.php?/topic/12365-botovo-lengyeltti-balatonfenyves-somogyszentpl-botovo/page-1&amp;ei=lXUKUbq4NdDMswbM5YGoCQ&amp;bvm=bv.41642243,d.Yms&amp;psig=AFQjCNFgGRE1igXkZfcuhCrXsUIylS939Q&amp;ust=135972628824973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hr/url?sa=i&amp;rct=j&amp;q=&amp;esrc=s&amp;frm=1&amp;source=images&amp;cd=&amp;cad=rja&amp;docid=VYCe2v5IobyVrM&amp;tbnid=B0FbyzBElvr7NM:&amp;ved=0CAUQjRw&amp;url=http://web.studenti.math.pmf.unizg.hr/~kkovaci/about.html&amp;ei=7HUKUZXqE4rZswaxpICwCA&amp;bvm=bv.41642243,d.Yms&amp;psig=AFQjCNHwx7oCUOR7tmlzS-eEIQeeTamdkw&amp;ust=135972642824525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hr/url?sa=i&amp;source=images&amp;cd=&amp;cad=rja&amp;docid=TdjyUUD4t1lJKM&amp;tbnid=wTyLLKEmdO2e2M:&amp;ved=&amp;url=http://www.zeljeznice.net/forum/index.php?/topic/11749-na-dananji-dan/page-20&amp;ei=x3YKUYPxEIOC4gSd1IHACw&amp;psig=AFQjCNFsQSyuD0SUMSzp9sjQaFghnt4JIw&amp;ust=135972666331818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hr/url?sa=i&amp;rct=j&amp;q=&amp;esrc=s&amp;frm=1&amp;source=images&amp;cd=&amp;cad=rja&amp;docid=Tf7r6GIHF2vSeM&amp;tbnid=i8vi8Ld3kmBNLM:&amp;ved=0CAUQjRw&amp;url=http://www.profitiraj.hr/novosti/sljedece-godine-kroz-bih-ce-voziti-novi-vlakovi-brzinom-od-160-kmh/&amp;ei=GncKUZHvIYWQtAbQ1YD4Ag&amp;psig=AFQjCNGDSA-ySgZQmIorB-3FCbkrO7zTwA&amp;ust=135972650233521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hr/url?sa=i&amp;rct=j&amp;q=&amp;esrc=s&amp;frm=1&amp;source=images&amp;cd=&amp;cad=rja&amp;docid=u-pDvI4k4auW2M&amp;tbnid=s5v5hNN5krkK3M:&amp;ved=0CAUQjRw&amp;url=http://www.zeljeznice.net/forum/index.php?/topic/13-nagibni-vlak/page-99&amp;ei=nXcKUbHrPIbNswb9mYGYDA&amp;bvm=bv.41642243,d.Yms&amp;psig=AFQjCNFP5-65qISi6_1ucB9Oczf4aafoZA&amp;ust=135972687173126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https://wordwall.net/hr/resource/479377/priroda-i-dru%c5%a1tvo/putujemo-vlak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cilica.net/odabir-vjezbe/priroda-i-drustvo/pid-2-r-os/putujemo-vlakom-2-r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ordwall.net/hr/resource/192467/priroda-i-dru%c5%a1tvo/promet-putujemo-vlakom-2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docid=JlkRsvOBJHXhHM&amp;tbnid=3fKfGkDS8WzyVM:&amp;ved=0CAUQjRw&amp;url=http://www.zagrebonline.hr/glavni-kolodvor/&amp;ei=N20KUf_HJYTXtQbO9YGYDg&amp;bvm=bv.41642243,d.bGE&amp;psig=AFQjCNE2Rl-X1FrBQ0G4tBaSDy5QeCHs-A&amp;ust=135972403976390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google.hr/url?sa=i&amp;rct=j&amp;q=&amp;esrc=s&amp;frm=1&amp;source=images&amp;cd=&amp;cad=rja&amp;docid=LxTqZ0tMmIMXvM&amp;tbnid=0nMmW3n5eXz1rM:&amp;ved=0CAUQjRw&amp;url=http://hr.wikipedia.org/wiki/Zagreba%C4%8Dki_Glavni_kolodvor&amp;ei=mGwKUdOHCI3gtQbOhoGgCg&amp;bvm=bv.41642243,d.bGE&amp;psig=AFQjCNE2Rl-X1FrBQ0G4tBaSDy5QeCHs-A&amp;ust=13597240397639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hr/url?sa=i&amp;source=images&amp;cd=&amp;cad=rja&amp;docid=y6d0abE5sO-_GM&amp;tbnid=_scR7eo250_jUM:&amp;ved=&amp;url=http://zeljeznice.net/portal/?p=64&amp;ei=_G0KUYKcD6OH4gTj5IGgBw&amp;psig=AFQjCNHRfxsMfWiGPzx4p2NPc9QDcIzJwQ&amp;ust=135972441228992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hr/url?sa=i&amp;source=images&amp;cd=&amp;cad=rja&amp;docid=5VnaR-K5IZr9PM&amp;tbnid=JZeEsEp-DWvnMM:&amp;ved=&amp;url=http://www.zeljeznice.net/forum/index.php?/topic/2991-prijevozne-karte-i-iskaznice/page-5&amp;ei=jW0KUeOBG-mF4gSx34HQAg&amp;psig=AFQjCNE7-Mhk3qkHIZblHa8s7dh2t-3WAg&amp;ust=135972430149086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76D0FC2D-304D-4D7F-926D-8AA67B739BA1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8EA529AB-6CA6-484D-AA6D-09AB83622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BD03D012-8050-4B63-9E0C-623EEF6B7F9F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53239415-3996-4038-B906-CA104A286DEC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FB508A26-0124-49E7-BE1A-BEE912D01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7E5966C-CDEA-4EB6-8DFC-0F969C49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BAE5613-5B89-4F03-887D-213CA0815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7F6BE3A6-FCF7-4694-ABC3-04BA55F5498D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62AE90E3-6E2E-40DE-AB0B-15CD105AE75F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84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R-cH_Y0z70I2MgLGxRs7TiNulYndfjA6UNK0nqR2xeCbqYLm7f">
            <a:extLst>
              <a:ext uri="{FF2B5EF4-FFF2-40B4-BE49-F238E27FC236}">
                <a16:creationId xmlns:a16="http://schemas.microsoft.com/office/drawing/2014/main" id="{87B104A1-87F9-4537-8EAF-C651FB321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929" y="2311926"/>
            <a:ext cx="4655790" cy="3487349"/>
          </a:xfrm>
          <a:prstGeom prst="rect">
            <a:avLst/>
          </a:prstGeom>
          <a:noFill/>
        </p:spPr>
      </p:pic>
      <p:pic>
        <p:nvPicPr>
          <p:cNvPr id="3" name="Picture 4" descr="https://encrypted-tbn0.gstatic.com/images?q=tbn:ANd9GcT_976PaPUWfKPX1srnwfL56nIhHrIPDCWVNsnlXLPN97_k_exwkA">
            <a:extLst>
              <a:ext uri="{FF2B5EF4-FFF2-40B4-BE49-F238E27FC236}">
                <a16:creationId xmlns:a16="http://schemas.microsoft.com/office/drawing/2014/main" id="{F3C618E3-38D4-4F4B-9AA7-10995885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413" y="182179"/>
            <a:ext cx="5751516" cy="287576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05F6A80-B476-4D47-B6AE-830B97F8F789}"/>
              </a:ext>
            </a:extLst>
          </p:cNvPr>
          <p:cNvSpPr txBox="1">
            <a:spLocks/>
          </p:cNvSpPr>
          <p:nvPr/>
        </p:nvSpPr>
        <p:spPr>
          <a:xfrm>
            <a:off x="-29340" y="3278519"/>
            <a:ext cx="6977269" cy="1554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>Prometnik</a:t>
            </a: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se brine o redovitom polasku i dolasku vlakova.</a:t>
            </a:r>
          </a:p>
        </p:txBody>
      </p:sp>
    </p:spTree>
    <p:extLst>
      <p:ext uri="{BB962C8B-B14F-4D97-AF65-F5344CB8AC3E}">
        <p14:creationId xmlns:p14="http://schemas.microsoft.com/office/powerpoint/2010/main" val="15879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T7npR3ys12Yr6Mwqn0Qae5iSuqeQqFqCeQoPT6ZF9LqIG2kgbM">
            <a:extLst>
              <a:ext uri="{FF2B5EF4-FFF2-40B4-BE49-F238E27FC236}">
                <a16:creationId xmlns:a16="http://schemas.microsoft.com/office/drawing/2014/main" id="{7E51C0D7-A804-4E99-ACD3-3E9CCDBA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53" y="1673471"/>
            <a:ext cx="6652591" cy="498302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638635-8AA5-4EF6-A372-B73CAA8F2EF3}"/>
              </a:ext>
            </a:extLst>
          </p:cNvPr>
          <p:cNvSpPr txBox="1">
            <a:spLocks/>
          </p:cNvSpPr>
          <p:nvPr/>
        </p:nvSpPr>
        <p:spPr>
          <a:xfrm>
            <a:off x="4081669" y="0"/>
            <a:ext cx="8229600" cy="38696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Strojovođa </a:t>
            </a: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upravlja vlakom</a:t>
            </a:r>
            <a:r>
              <a:rPr lang="hr-HR" sz="6000" dirty="0">
                <a:latin typeface="+mj-lt"/>
                <a:ea typeface="+mj-ea"/>
                <a:cs typeface="+mj-cs"/>
              </a:rPr>
              <a:t> </a:t>
            </a:r>
            <a:r>
              <a:rPr lang="hr-HR" sz="6000" b="1" dirty="0">
                <a:ea typeface="+mj-ea"/>
                <a:cs typeface="+mj-cs"/>
              </a:rPr>
              <a:t>a</a:t>
            </a:r>
            <a:r>
              <a:rPr lang="hr-HR" sz="6000" dirty="0">
                <a:latin typeface="+mj-lt"/>
                <a:ea typeface="+mj-ea"/>
                <a:cs typeface="+mj-cs"/>
              </a:rPr>
              <a:t> </a:t>
            </a:r>
            <a:r>
              <a:rPr lang="hr-HR" sz="6000" b="1" dirty="0">
                <a:solidFill>
                  <a:srgbClr val="0070C0"/>
                </a:solidFill>
              </a:rPr>
              <a:t>kondukter </a:t>
            </a:r>
            <a:r>
              <a:rPr lang="hr-HR" sz="6000" dirty="0"/>
              <a:t>u vlaku pregledava karte putnicima.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1A08AA-08B2-4D54-86EA-233FDA3BD421}"/>
              </a:ext>
            </a:extLst>
          </p:cNvPr>
          <p:cNvSpPr txBox="1">
            <a:spLocks/>
          </p:cNvSpPr>
          <p:nvPr/>
        </p:nvSpPr>
        <p:spPr>
          <a:xfrm>
            <a:off x="4287079" y="3216379"/>
            <a:ext cx="8229600" cy="3440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71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opatija.net/najave/001637-001.jpg">
            <a:hlinkClick r:id="rId2"/>
            <a:extLst>
              <a:ext uri="{FF2B5EF4-FFF2-40B4-BE49-F238E27FC236}">
                <a16:creationId xmlns:a16="http://schemas.microsoft.com/office/drawing/2014/main" id="{75243D72-46AB-4863-B33C-E8504AC3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039" y="0"/>
            <a:ext cx="9152404" cy="6858000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86E3E6C-B50D-43A3-A1A9-A22E0098D435}"/>
              </a:ext>
            </a:extLst>
          </p:cNvPr>
          <p:cNvSpPr txBox="1">
            <a:spLocks/>
          </p:cNvSpPr>
          <p:nvPr/>
        </p:nvSpPr>
        <p:spPr>
          <a:xfrm>
            <a:off x="215557" y="336537"/>
            <a:ext cx="2348470" cy="4566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Nekad su vlakovi izgledali drugačije.</a:t>
            </a:r>
            <a:endParaRPr kumimoji="0" lang="hr-H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41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5.imageshack.us/img35/7730/p2060726.jpg">
            <a:hlinkClick r:id="rId2"/>
            <a:extLst>
              <a:ext uri="{FF2B5EF4-FFF2-40B4-BE49-F238E27FC236}">
                <a16:creationId xmlns:a16="http://schemas.microsoft.com/office/drawing/2014/main" id="{23D554F5-8FE5-48A4-BEDC-720037848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714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8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eb.studenti.math.pmf.unizg.hr/~kkovaci/vlak%20u%20snijegu.jpg">
            <a:hlinkClick r:id="rId2"/>
            <a:extLst>
              <a:ext uri="{FF2B5EF4-FFF2-40B4-BE49-F238E27FC236}">
                <a16:creationId xmlns:a16="http://schemas.microsoft.com/office/drawing/2014/main" id="{588234DC-5A06-4416-9BAC-406D6F1D4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92083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1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583.photobucket.com/albums/ss277/jkrema2/Razno/Povijest/NaDanasnjiDan/MetroCouronnes1.jpg">
            <a:hlinkClick r:id="rId2"/>
            <a:extLst>
              <a:ext uri="{FF2B5EF4-FFF2-40B4-BE49-F238E27FC236}">
                <a16:creationId xmlns:a16="http://schemas.microsoft.com/office/drawing/2014/main" id="{06A7D4BE-65FF-4733-B155-14D4B07DB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219" y="0"/>
            <a:ext cx="913292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0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fitiraj.hr/wp-content/uploads/vlak_stari_a.jpg">
            <a:hlinkClick r:id="rId2"/>
            <a:extLst>
              <a:ext uri="{FF2B5EF4-FFF2-40B4-BE49-F238E27FC236}">
                <a16:creationId xmlns:a16="http://schemas.microsoft.com/office/drawing/2014/main" id="{F33665FD-DD71-4381-A508-9AAFDD87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940" y="-21591"/>
            <a:ext cx="9144000" cy="6879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36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encrypted-tbn1.gstatic.com/images?q=tbn:ANd9GcQr0gTJQGhSEkod3Y7tNXuJkh5nc9J_XzWHfFag1hZAzcbQvXhL">
            <a:extLst>
              <a:ext uri="{FF2B5EF4-FFF2-40B4-BE49-F238E27FC236}">
                <a16:creationId xmlns:a16="http://schemas.microsoft.com/office/drawing/2014/main" id="{6015C0F6-B663-4E03-A5AB-3E84AD25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660" y="0"/>
            <a:ext cx="915578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8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T6gfRlqMKuZFCuLB3gFhah3Ego-x_FsxHSmhBHgD-lKlbN-o-_">
            <a:hlinkClick r:id="rId2"/>
            <a:extLst>
              <a:ext uri="{FF2B5EF4-FFF2-40B4-BE49-F238E27FC236}">
                <a16:creationId xmlns:a16="http://schemas.microsoft.com/office/drawing/2014/main" id="{35047E18-C446-418D-8D36-1BC1D56D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940" y="0"/>
            <a:ext cx="915240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7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na revealed a prototype maglev train with a top speed of 600 km ...">
            <a:extLst>
              <a:ext uri="{FF2B5EF4-FFF2-40B4-BE49-F238E27FC236}">
                <a16:creationId xmlns:a16="http://schemas.microsoft.com/office/drawing/2014/main" id="{9B76D2F0-4D17-4ACD-A8AC-025A6113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B4E4B79-315F-40D8-9569-5FA8FE8592BB}"/>
              </a:ext>
            </a:extLst>
          </p:cNvPr>
          <p:cNvSpPr txBox="1"/>
          <p:nvPr/>
        </p:nvSpPr>
        <p:spPr>
          <a:xfrm>
            <a:off x="64380" y="860398"/>
            <a:ext cx="99643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Postoje vlakovi koji postižu brzine od 600 kilometara na sat.</a:t>
            </a:r>
          </a:p>
          <a:p>
            <a:r>
              <a:rPr lang="hr-HR" sz="3200" dirty="0"/>
              <a:t>To je dvostruko brže od Formule 1!</a:t>
            </a:r>
          </a:p>
        </p:txBody>
      </p:sp>
    </p:spTree>
    <p:extLst>
      <p:ext uri="{BB962C8B-B14F-4D97-AF65-F5344CB8AC3E}">
        <p14:creationId xmlns:p14="http://schemas.microsoft.com/office/powerpoint/2010/main" val="224361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hina revealed a prototype maglev train with a top speed of 600 km ...">
            <a:extLst>
              <a:ext uri="{FF2B5EF4-FFF2-40B4-BE49-F238E27FC236}">
                <a16:creationId xmlns:a16="http://schemas.microsoft.com/office/drawing/2014/main" id="{80F00881-7B81-42FF-B5A8-11CFB200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47C74F2D-5D26-4378-984A-A0EDDCFFE5DD}"/>
              </a:ext>
            </a:extLst>
          </p:cNvPr>
          <p:cNvGrpSpPr/>
          <p:nvPr/>
        </p:nvGrpSpPr>
        <p:grpSpPr>
          <a:xfrm>
            <a:off x="0" y="0"/>
            <a:ext cx="7951304" cy="1888228"/>
            <a:chOff x="0" y="0"/>
            <a:chExt cx="7951304" cy="1888228"/>
          </a:xfrm>
        </p:grpSpPr>
        <p:sp>
          <p:nvSpPr>
            <p:cNvPr id="4" name="Dijagram toka: Ručni unos 3">
              <a:extLst>
                <a:ext uri="{FF2B5EF4-FFF2-40B4-BE49-F238E27FC236}">
                  <a16:creationId xmlns:a16="http://schemas.microsoft.com/office/drawing/2014/main" id="{A130B5B6-50BC-41FA-B9DB-75D3BE89AD7F}"/>
                </a:ext>
              </a:extLst>
            </p:cNvPr>
            <p:cNvSpPr/>
            <p:nvPr/>
          </p:nvSpPr>
          <p:spPr>
            <a:xfrm>
              <a:off x="1183485" y="196505"/>
              <a:ext cx="6767819" cy="1691723"/>
            </a:xfrm>
            <a:prstGeom prst="flowChartManualInput">
              <a:avLst/>
            </a:prstGeom>
            <a:solidFill>
              <a:srgbClr val="99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200" dirty="0">
                  <a:solidFill>
                    <a:schemeClr val="bg1"/>
                  </a:solidFill>
                </a:rPr>
                <a:t>Priroda i društvo</a:t>
              </a:r>
            </a:p>
          </p:txBody>
        </p:sp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BCA2E907-95B9-4385-8E9C-E2EF3F2D0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384696" cy="1294158"/>
            </a:xfrm>
            <a:prstGeom prst="rect">
              <a:avLst/>
            </a:prstGeom>
          </p:spPr>
        </p:pic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167E508F-BC97-4B40-A0E6-A4FE064EF451}"/>
              </a:ext>
            </a:extLst>
          </p:cNvPr>
          <p:cNvSpPr txBox="1"/>
          <p:nvPr/>
        </p:nvSpPr>
        <p:spPr>
          <a:xfrm>
            <a:off x="7951304" y="-111796"/>
            <a:ext cx="4262705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72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Putujemo</a:t>
            </a:r>
          </a:p>
          <a:p>
            <a:r>
              <a:rPr lang="hr-HR" sz="72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vlakom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C80B326-4B47-43EF-BFBA-8B4D0F1D5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287617"/>
            <a:ext cx="1953976" cy="1570382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id="{D3EFD175-8501-4768-8506-CFD2A72807A2}"/>
              </a:ext>
            </a:extLst>
          </p:cNvPr>
          <p:cNvSpPr/>
          <p:nvPr/>
        </p:nvSpPr>
        <p:spPr>
          <a:xfrm>
            <a:off x="1787755" y="4113450"/>
            <a:ext cx="4488300" cy="2348332"/>
          </a:xfrm>
          <a:prstGeom prst="wedgeEllipseCallout">
            <a:avLst>
              <a:gd name="adj1" fmla="val -64631"/>
              <a:gd name="adj2" fmla="val 9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/>
              <a:t>Što misliš koliko su brzi vlakovi moderni vlakovi?</a:t>
            </a:r>
          </a:p>
        </p:txBody>
      </p:sp>
    </p:spTree>
    <p:extLst>
      <p:ext uri="{BB962C8B-B14F-4D97-AF65-F5344CB8AC3E}">
        <p14:creationId xmlns:p14="http://schemas.microsoft.com/office/powerpoint/2010/main" val="92426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6C8ADDC-AB17-4F63-AA70-AFF20798B704}"/>
              </a:ext>
            </a:extLst>
          </p:cNvPr>
          <p:cNvSpPr/>
          <p:nvPr/>
        </p:nvSpPr>
        <p:spPr>
          <a:xfrm>
            <a:off x="7027485" y="2890487"/>
            <a:ext cx="529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https://wordwall.net/hr/resource/479377/priroda-i-dru%c5%a1tvo/putujemo-vlakom</a:t>
            </a: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54E043C-E27E-462D-9C02-F10F3E6D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1" y="151725"/>
            <a:ext cx="4602645" cy="2583693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86F9F866-55EE-4F8A-B934-74ECD4EF1467}"/>
              </a:ext>
            </a:extLst>
          </p:cNvPr>
          <p:cNvSpPr/>
          <p:nvPr/>
        </p:nvSpPr>
        <p:spPr>
          <a:xfrm>
            <a:off x="669028" y="2598040"/>
            <a:ext cx="5247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https://wordwall.net/hr/resource/192467/priroda-i-dru%c5%a1tvo/promet-putujemo-vlakom-2r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B9687F0-BE4E-4AF9-822C-02BC1593E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812" y="298031"/>
            <a:ext cx="3830292" cy="206742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3D2D9A77-A9C0-4290-8EF3-07D3E7D4FCB3}"/>
              </a:ext>
            </a:extLst>
          </p:cNvPr>
          <p:cNvSpPr/>
          <p:nvPr/>
        </p:nvSpPr>
        <p:spPr>
          <a:xfrm>
            <a:off x="7189098" y="4802456"/>
            <a:ext cx="465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6"/>
              </a:rPr>
              <a:t>https://www.ucilica.net/odabir-vjezbe/priroda-i-drustvo/pid-2-r-os/putujemo-vlakom-2-r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4FDE7E7-65FF-42BE-BE85-EF80BA95E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56" y="3613630"/>
            <a:ext cx="6585916" cy="26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8D4B0BC-101C-4E5A-B308-7D9E06E3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476">
            <a:off x="5017831" y="3946854"/>
            <a:ext cx="2925774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Naš svijet 2">
            <a:extLst>
              <a:ext uri="{FF2B5EF4-FFF2-40B4-BE49-F238E27FC236}">
                <a16:creationId xmlns:a16="http://schemas.microsoft.com/office/drawing/2014/main" id="{111EA213-0711-46A6-A1B5-E04E8506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455">
            <a:off x="8352919" y="440000"/>
            <a:ext cx="3297424" cy="461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B87880EC-2FA4-4921-8586-8A9B3BE55E08}"/>
              </a:ext>
            </a:extLst>
          </p:cNvPr>
          <p:cNvSpPr>
            <a:spLocks noChangeArrowheads="1"/>
          </p:cNvSpPr>
          <p:nvPr/>
        </p:nvSpPr>
        <p:spPr bwMode="auto">
          <a:xfrm rot="636189">
            <a:off x="8592910" y="5026213"/>
            <a:ext cx="1649216" cy="830997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/>
            <a:r>
              <a:rPr lang="hr-HR" altLang="sr-Latn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98. - 100. stranica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1F524932-BB7E-4F43-96EA-C2910B5961AF}"/>
              </a:ext>
            </a:extLst>
          </p:cNvPr>
          <p:cNvGrpSpPr/>
          <p:nvPr/>
        </p:nvGrpSpPr>
        <p:grpSpPr>
          <a:xfrm>
            <a:off x="5711283" y="1819905"/>
            <a:ext cx="2270278" cy="1508083"/>
            <a:chOff x="6077551" y="1769536"/>
            <a:chExt cx="2270278" cy="1508083"/>
          </a:xfrm>
        </p:grpSpPr>
        <p:sp>
          <p:nvSpPr>
            <p:cNvPr id="10" name="Oblačić za govor: ovalni 9">
              <a:extLst>
                <a:ext uri="{FF2B5EF4-FFF2-40B4-BE49-F238E27FC236}">
                  <a16:creationId xmlns:a16="http://schemas.microsoft.com/office/drawing/2014/main" id="{633DF1BA-90ED-4E6C-BE60-42118F2B19F7}"/>
                </a:ext>
              </a:extLst>
            </p:cNvPr>
            <p:cNvSpPr/>
            <p:nvPr/>
          </p:nvSpPr>
          <p:spPr>
            <a:xfrm>
              <a:off x="6077551" y="1769536"/>
              <a:ext cx="2270278" cy="1508083"/>
            </a:xfrm>
            <a:prstGeom prst="wedgeEllipseCallout">
              <a:avLst>
                <a:gd name="adj1" fmla="val -20292"/>
                <a:gd name="adj2" fmla="val 1091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730CC72E-7BC8-4DA6-8068-CE8245683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718" y="1861859"/>
              <a:ext cx="18671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Za zadaću riješi zadatke iz RB.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316CA52A-F1ED-4668-8A45-639FBB5289A9}"/>
              </a:ext>
            </a:extLst>
          </p:cNvPr>
          <p:cNvGrpSpPr/>
          <p:nvPr/>
        </p:nvGrpSpPr>
        <p:grpSpPr>
          <a:xfrm>
            <a:off x="5099749" y="609557"/>
            <a:ext cx="2029401" cy="1323439"/>
            <a:chOff x="6077551" y="1769536"/>
            <a:chExt cx="2270278" cy="1508083"/>
          </a:xfrm>
        </p:grpSpPr>
        <p:sp>
          <p:nvSpPr>
            <p:cNvPr id="13" name="Oblačić za govor: ovalni 12">
              <a:extLst>
                <a:ext uri="{FF2B5EF4-FFF2-40B4-BE49-F238E27FC236}">
                  <a16:creationId xmlns:a16="http://schemas.microsoft.com/office/drawing/2014/main" id="{3F4DFB74-CF8C-482D-BE97-2CF1B75E73CC}"/>
                </a:ext>
              </a:extLst>
            </p:cNvPr>
            <p:cNvSpPr/>
            <p:nvPr/>
          </p:nvSpPr>
          <p:spPr>
            <a:xfrm>
              <a:off x="6077551" y="1769536"/>
              <a:ext cx="2270278" cy="1508083"/>
            </a:xfrm>
            <a:prstGeom prst="wedgeEllipseCallout">
              <a:avLst>
                <a:gd name="adj1" fmla="val 7588"/>
                <a:gd name="adj2" fmla="val 487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8FC78E6A-1308-4F8F-90C5-22CC19924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0774" y="2120252"/>
              <a:ext cx="1867111" cy="806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HR" altLang="sr-Latn-R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Pročitaj tekst</a:t>
              </a:r>
            </a:p>
            <a:p>
              <a:pPr eaLnBrk="1" hangingPunct="1"/>
              <a:r>
                <a:rPr lang="hr-HR" altLang="sr-Latn-R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u udžbeniku.</a:t>
              </a:r>
            </a:p>
          </p:txBody>
        </p:sp>
      </p:grpSp>
      <p:sp>
        <p:nvSpPr>
          <p:cNvPr id="15" name="Rectangle 8">
            <a:extLst>
              <a:ext uri="{FF2B5EF4-FFF2-40B4-BE49-F238E27FC236}">
                <a16:creationId xmlns:a16="http://schemas.microsoft.com/office/drawing/2014/main" id="{BF4F517D-28FE-4981-BB84-FFEBD774F959}"/>
              </a:ext>
            </a:extLst>
          </p:cNvPr>
          <p:cNvSpPr>
            <a:spLocks noChangeArrowheads="1"/>
          </p:cNvSpPr>
          <p:nvPr/>
        </p:nvSpPr>
        <p:spPr bwMode="auto">
          <a:xfrm rot="20194361">
            <a:off x="2985267" y="4329747"/>
            <a:ext cx="1585662" cy="830997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 anchor="ctr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r>
              <a:rPr lang="hr-HR" altLang="sr-Latn-RS" sz="2400" dirty="0">
                <a:ea typeface="Calibri" panose="020F0502020204030204" pitchFamily="34" charset="0"/>
                <a:cs typeface="Times New Roman" panose="02020603050405020304" pitchFamily="18" charset="0"/>
              </a:rPr>
              <a:t>102. i 103.  stranica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F2B40892-E4B3-45B4-A215-E508F56B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77900">
            <a:off x="459373" y="971120"/>
            <a:ext cx="4914890" cy="34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FD9E8BF-0B5D-489E-88EF-E8215D9E0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76" y="166001"/>
            <a:ext cx="5776938" cy="269164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3C0490D-32FE-44F0-9856-410FA1D8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14" y="2857650"/>
            <a:ext cx="5172076" cy="3451023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B349AECE-0C96-4641-9852-72275D745479}"/>
              </a:ext>
            </a:extLst>
          </p:cNvPr>
          <p:cNvSpPr/>
          <p:nvPr/>
        </p:nvSpPr>
        <p:spPr>
          <a:xfrm>
            <a:off x="671014" y="3747052"/>
            <a:ext cx="5776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70C0"/>
                </a:solidFill>
              </a:rPr>
              <a:t>Željeznički kolodvor</a:t>
            </a:r>
            <a:r>
              <a:rPr lang="hr-HR" sz="3600" dirty="0"/>
              <a:t> je mjesto dolaska i odlaska vlakova.</a:t>
            </a:r>
            <a:r>
              <a:rPr lang="hr-HR" sz="3600" b="1" dirty="0">
                <a:solidFill>
                  <a:srgbClr val="0070C0"/>
                </a:solidFill>
              </a:rPr>
              <a:t>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21045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E5DCE5C-48CD-4ABF-B5BC-E4EE2D66C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34" y="1"/>
            <a:ext cx="5218747" cy="310255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E872547-DB25-43C1-8F67-91D9C66F1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420" y="3102555"/>
            <a:ext cx="6545580" cy="3681889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6CC38DA3-D592-4065-9C1B-372193A3BC79}"/>
              </a:ext>
            </a:extLst>
          </p:cNvPr>
          <p:cNvSpPr/>
          <p:nvPr/>
        </p:nvSpPr>
        <p:spPr>
          <a:xfrm>
            <a:off x="1278834" y="4043460"/>
            <a:ext cx="35157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Vlakovi mogu biti </a:t>
            </a:r>
          </a:p>
          <a:p>
            <a:r>
              <a:rPr lang="hr-HR" sz="3600" b="1" dirty="0">
                <a:solidFill>
                  <a:srgbClr val="0070C0"/>
                </a:solidFill>
              </a:rPr>
              <a:t>putnički</a:t>
            </a:r>
            <a:r>
              <a:rPr lang="hr-HR" sz="3600" dirty="0"/>
              <a:t> i </a:t>
            </a:r>
            <a:r>
              <a:rPr lang="hr-HR" sz="3600" b="1" dirty="0">
                <a:solidFill>
                  <a:srgbClr val="0070C0"/>
                </a:solidFill>
              </a:rPr>
              <a:t>teretni</a:t>
            </a:r>
            <a:r>
              <a:rPr lang="hr-H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73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89D9-A17F-4196-86CC-8846147F34EB}"/>
              </a:ext>
            </a:extLst>
          </p:cNvPr>
          <p:cNvSpPr txBox="1">
            <a:spLocks/>
          </p:cNvSpPr>
          <p:nvPr/>
        </p:nvSpPr>
        <p:spPr>
          <a:xfrm>
            <a:off x="262949" y="497995"/>
            <a:ext cx="2961861" cy="344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latin typeface="+mn-lt"/>
              </a:rPr>
              <a:t>Mjesta na željezničkom kolodvoru s kojih putnici ulaze u vlak ili izlaze iz njega nazivaju se </a:t>
            </a:r>
            <a:r>
              <a:rPr lang="hr-HR" sz="3200" b="1" dirty="0">
                <a:solidFill>
                  <a:srgbClr val="0070C0"/>
                </a:solidFill>
                <a:latin typeface="+mn-lt"/>
              </a:rPr>
              <a:t>peroni</a:t>
            </a:r>
            <a:r>
              <a:rPr lang="hr-HR" sz="3200" b="1" dirty="0">
                <a:latin typeface="+mn-lt"/>
              </a:rPr>
              <a:t>.</a:t>
            </a:r>
          </a:p>
        </p:txBody>
      </p:sp>
      <p:pic>
        <p:nvPicPr>
          <p:cNvPr id="3" name="Picture 6" descr="http://www.zagrebonline.hr/wp-content/uploads/2012/03/glavni-kolodvor.jpg">
            <a:hlinkClick r:id="rId2"/>
            <a:extLst>
              <a:ext uri="{FF2B5EF4-FFF2-40B4-BE49-F238E27FC236}">
                <a16:creationId xmlns:a16="http://schemas.microsoft.com/office/drawing/2014/main" id="{90C4574F-3379-4BA6-B6C0-72BB4080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657" y="0"/>
            <a:ext cx="5892686" cy="3938109"/>
          </a:xfrm>
          <a:prstGeom prst="rect">
            <a:avLst/>
          </a:prstGeom>
          <a:noFill/>
        </p:spPr>
      </p:pic>
      <p:pic>
        <p:nvPicPr>
          <p:cNvPr id="4" name="Picture 4" descr="http://upload.wikimedia.org/wikipedia/commons/thumb/e/e9/Glavni_kolodvor_Zagreb.jpg/250px-Glavni_kolodvor_Zagreb.jpg">
            <a:hlinkClick r:id="rId4"/>
            <a:extLst>
              <a:ext uri="{FF2B5EF4-FFF2-40B4-BE49-F238E27FC236}">
                <a16:creationId xmlns:a16="http://schemas.microsoft.com/office/drawing/2014/main" id="{0576E75E-850D-4DCE-85CF-60FF1CDA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315" y="3146457"/>
            <a:ext cx="4731705" cy="3558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9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903A-DA9E-4260-99D6-A4F9F4ABC224}"/>
              </a:ext>
            </a:extLst>
          </p:cNvPr>
          <p:cNvSpPr txBox="1">
            <a:spLocks/>
          </p:cNvSpPr>
          <p:nvPr/>
        </p:nvSpPr>
        <p:spPr>
          <a:xfrm>
            <a:off x="258186" y="579438"/>
            <a:ext cx="4353339" cy="4284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+mn-lt"/>
              </a:rPr>
              <a:t>I na željezničkom kolodvoru nalaze se </a:t>
            </a:r>
            <a:r>
              <a:rPr lang="hr-HR" b="1" dirty="0">
                <a:solidFill>
                  <a:srgbClr val="0070C0"/>
                </a:solidFill>
                <a:latin typeface="+mn-lt"/>
              </a:rPr>
              <a:t>šalteri za informacije</a:t>
            </a:r>
            <a:r>
              <a:rPr lang="hr-HR" dirty="0">
                <a:latin typeface="+mn-lt"/>
              </a:rPr>
              <a:t>,</a:t>
            </a:r>
            <a:r>
              <a:rPr lang="hr-HR" b="1" dirty="0">
                <a:solidFill>
                  <a:srgbClr val="0070C0"/>
                </a:solidFill>
                <a:latin typeface="+mn-lt"/>
              </a:rPr>
              <a:t> blagajne</a:t>
            </a:r>
            <a:r>
              <a:rPr lang="hr-HR" dirty="0">
                <a:latin typeface="+mn-lt"/>
              </a:rPr>
              <a:t>,</a:t>
            </a:r>
            <a:r>
              <a:rPr lang="hr-HR" b="1" dirty="0">
                <a:solidFill>
                  <a:srgbClr val="0070C0"/>
                </a:solidFill>
                <a:latin typeface="+mn-lt"/>
              </a:rPr>
              <a:t> čekaonica</a:t>
            </a:r>
            <a:r>
              <a:rPr lang="hr-HR" dirty="0">
                <a:latin typeface="+mn-lt"/>
              </a:rPr>
              <a:t>,</a:t>
            </a:r>
            <a:r>
              <a:rPr lang="hr-HR" b="1" dirty="0">
                <a:solidFill>
                  <a:srgbClr val="0070C0"/>
                </a:solidFill>
                <a:latin typeface="+mn-lt"/>
              </a:rPr>
              <a:t> garderoba</a:t>
            </a:r>
            <a:r>
              <a:rPr lang="hr-HR" dirty="0">
                <a:latin typeface="+mn-lt"/>
              </a:rPr>
              <a:t>, itd.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4812E86-93E0-4F47-B8BE-AF5D8FE2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525" y="704799"/>
            <a:ext cx="3909852" cy="293238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BAFEF8E-8361-46D4-A0F7-7D61C06B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864" y="0"/>
            <a:ext cx="3048828" cy="406510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CEE0258-16F0-4270-9F07-5454B076E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215" y="3759063"/>
            <a:ext cx="48768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01CA3A9-7F75-438E-BE3A-B5F119D6CEC5}"/>
              </a:ext>
            </a:extLst>
          </p:cNvPr>
          <p:cNvSpPr/>
          <p:nvPr/>
        </p:nvSpPr>
        <p:spPr>
          <a:xfrm>
            <a:off x="421638" y="1098347"/>
            <a:ext cx="4183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hr-HR" sz="3200" dirty="0"/>
              <a:t>U vlak ulazimo ili iz njega izlazimo na </a:t>
            </a:r>
            <a:r>
              <a:rPr lang="hr-HR" sz="3200" b="1" dirty="0">
                <a:solidFill>
                  <a:srgbClr val="0070C0"/>
                </a:solidFill>
              </a:rPr>
              <a:t>željezničkoj postaji</a:t>
            </a:r>
            <a:r>
              <a:rPr lang="hr-HR" sz="3200" dirty="0"/>
              <a:t>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7905DEA-AE86-4664-9765-BDA15B51D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61" y="958579"/>
            <a:ext cx="6884227" cy="45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0F19-C012-4582-A9C5-30CCA8EAF96D}"/>
              </a:ext>
            </a:extLst>
          </p:cNvPr>
          <p:cNvSpPr txBox="1">
            <a:spLocks/>
          </p:cNvSpPr>
          <p:nvPr/>
        </p:nvSpPr>
        <p:spPr>
          <a:xfrm>
            <a:off x="68940" y="2526732"/>
            <a:ext cx="4843670" cy="12236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Odlazak i dolazak vlakova pratimo na 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voznom</a:t>
            </a:r>
            <a:r>
              <a:rPr kumimoji="0" lang="hr-HR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redu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2" descr="http://zeljeznice.net/portal/wp-content/uploads/2012/12/zagrebGlavni.jpg">
            <a:hlinkClick r:id="rId2"/>
            <a:extLst>
              <a:ext uri="{FF2B5EF4-FFF2-40B4-BE49-F238E27FC236}">
                <a16:creationId xmlns:a16="http://schemas.microsoft.com/office/drawing/2014/main" id="{CF16703D-A177-4957-A879-FFEA40F4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610" y="605166"/>
            <a:ext cx="7294598" cy="5477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62.imageshack.us/img162/2751/karta1jb7.jpg">
            <a:hlinkClick r:id="rId2"/>
            <a:extLst>
              <a:ext uri="{FF2B5EF4-FFF2-40B4-BE49-F238E27FC236}">
                <a16:creationId xmlns:a16="http://schemas.microsoft.com/office/drawing/2014/main" id="{5F5448FB-EE83-47ED-978C-A21FB93E9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375" y="1486921"/>
            <a:ext cx="7358114" cy="5053577"/>
          </a:xfrm>
          <a:prstGeom prst="rect">
            <a:avLst/>
          </a:prstGeo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31CF56-98BB-4779-A2C4-A5472481EFDE}"/>
              </a:ext>
            </a:extLst>
          </p:cNvPr>
          <p:cNvSpPr txBox="1">
            <a:spLocks/>
          </p:cNvSpPr>
          <p:nvPr/>
        </p:nvSpPr>
        <p:spPr>
          <a:xfrm>
            <a:off x="1755913" y="26138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Što sve piše na putnoj karti?</a:t>
            </a:r>
          </a:p>
        </p:txBody>
      </p:sp>
    </p:spTree>
    <p:extLst>
      <p:ext uri="{BB962C8B-B14F-4D97-AF65-F5344CB8AC3E}">
        <p14:creationId xmlns:p14="http://schemas.microsoft.com/office/powerpoint/2010/main" val="15002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227</Words>
  <Application>Microsoft Office PowerPoint</Application>
  <PresentationFormat>Široki zaslon</PresentationFormat>
  <Paragraphs>27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4</cp:revision>
  <dcterms:created xsi:type="dcterms:W3CDTF">2020-05-14T04:26:43Z</dcterms:created>
  <dcterms:modified xsi:type="dcterms:W3CDTF">2020-05-14T06:29:54Z</dcterms:modified>
</cp:coreProperties>
</file>