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5" r:id="rId15"/>
    <p:sldId id="266" r:id="rId16"/>
    <p:sldId id="272" r:id="rId17"/>
    <p:sldId id="269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B57C3-85DE-4304-A644-2F584A3CDA77}" v="201" dt="2020-05-21T06:30:25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381B57C3-85DE-4304-A644-2F584A3CDA77}"/>
    <pc:docChg chg="custSel addSld modSld sldOrd modShowInfo">
      <pc:chgData name="Vlado Jandrasek" userId="b9c5681ef4df86e2" providerId="LiveId" clId="{381B57C3-85DE-4304-A644-2F584A3CDA77}" dt="2020-05-21T06:30:25.343" v="971" actId="1076"/>
      <pc:docMkLst>
        <pc:docMk/>
      </pc:docMkLst>
      <pc:sldChg chg="addSp modSp new mod">
        <pc:chgData name="Vlado Jandrasek" userId="b9c5681ef4df86e2" providerId="LiveId" clId="{381B57C3-85DE-4304-A644-2F584A3CDA77}" dt="2020-05-21T04:40:15.530" v="217" actId="20577"/>
        <pc:sldMkLst>
          <pc:docMk/>
          <pc:sldMk cId="3788871447" sldId="257"/>
        </pc:sldMkLst>
        <pc:spChg chg="add mod">
          <ac:chgData name="Vlado Jandrasek" userId="b9c5681ef4df86e2" providerId="LiveId" clId="{381B57C3-85DE-4304-A644-2F584A3CDA77}" dt="2020-05-21T04:40:06.853" v="213"/>
          <ac:spMkLst>
            <pc:docMk/>
            <pc:sldMk cId="3788871447" sldId="257"/>
            <ac:spMk id="4" creationId="{17D2C57C-2AC2-4CF7-89DD-021151BF60F4}"/>
          </ac:spMkLst>
        </pc:spChg>
        <pc:spChg chg="add mod">
          <ac:chgData name="Vlado Jandrasek" userId="b9c5681ef4df86e2" providerId="LiveId" clId="{381B57C3-85DE-4304-A644-2F584A3CDA77}" dt="2020-05-21T04:40:15.530" v="217" actId="20577"/>
          <ac:spMkLst>
            <pc:docMk/>
            <pc:sldMk cId="3788871447" sldId="257"/>
            <ac:spMk id="5" creationId="{4175CA42-2423-4662-98B1-78676DAD0792}"/>
          </ac:spMkLst>
        </pc:spChg>
        <pc:picChg chg="add mod">
          <ac:chgData name="Vlado Jandrasek" userId="b9c5681ef4df86e2" providerId="LiveId" clId="{381B57C3-85DE-4304-A644-2F584A3CDA77}" dt="2020-05-21T04:33:43.599" v="68" actId="14100"/>
          <ac:picMkLst>
            <pc:docMk/>
            <pc:sldMk cId="3788871447" sldId="257"/>
            <ac:picMk id="2050" creationId="{7CBC6726-3F3B-4B68-B8B7-7CFC2F064135}"/>
          </ac:picMkLst>
        </pc:picChg>
        <pc:picChg chg="add mod">
          <ac:chgData name="Vlado Jandrasek" userId="b9c5681ef4df86e2" providerId="LiveId" clId="{381B57C3-85DE-4304-A644-2F584A3CDA77}" dt="2020-05-21T04:33:36.684" v="67" actId="1076"/>
          <ac:picMkLst>
            <pc:docMk/>
            <pc:sldMk cId="3788871447" sldId="257"/>
            <ac:picMk id="2052" creationId="{50420C16-6360-40C0-8331-F5435F0B05B5}"/>
          </ac:picMkLst>
        </pc:picChg>
      </pc:sldChg>
      <pc:sldChg chg="addSp modSp new mod">
        <pc:chgData name="Vlado Jandrasek" userId="b9c5681ef4df86e2" providerId="LiveId" clId="{381B57C3-85DE-4304-A644-2F584A3CDA77}" dt="2020-05-21T04:39:58.990" v="210"/>
        <pc:sldMkLst>
          <pc:docMk/>
          <pc:sldMk cId="2865370523" sldId="258"/>
        </pc:sldMkLst>
        <pc:spChg chg="add mod">
          <ac:chgData name="Vlado Jandrasek" userId="b9c5681ef4df86e2" providerId="LiveId" clId="{381B57C3-85DE-4304-A644-2F584A3CDA77}" dt="2020-05-21T04:39:51.092" v="207" actId="2716"/>
          <ac:spMkLst>
            <pc:docMk/>
            <pc:sldMk cId="2865370523" sldId="258"/>
            <ac:spMk id="4" creationId="{3BCE3A42-6DF4-4CBA-8409-AF13CDFB3BE3}"/>
          </ac:spMkLst>
        </pc:spChg>
        <pc:spChg chg="add mod">
          <ac:chgData name="Vlado Jandrasek" userId="b9c5681ef4df86e2" providerId="LiveId" clId="{381B57C3-85DE-4304-A644-2F584A3CDA77}" dt="2020-05-21T04:39:58.990" v="210"/>
          <ac:spMkLst>
            <pc:docMk/>
            <pc:sldMk cId="2865370523" sldId="258"/>
            <ac:spMk id="5" creationId="{5646137E-F14A-4BD5-99AE-50A3A744AA22}"/>
          </ac:spMkLst>
        </pc:spChg>
        <pc:picChg chg="add mod">
          <ac:chgData name="Vlado Jandrasek" userId="b9c5681ef4df86e2" providerId="LiveId" clId="{381B57C3-85DE-4304-A644-2F584A3CDA77}" dt="2020-05-21T04:37:12.164" v="153" actId="1076"/>
          <ac:picMkLst>
            <pc:docMk/>
            <pc:sldMk cId="2865370523" sldId="258"/>
            <ac:picMk id="3074" creationId="{EF7862C9-78FC-45C6-BE39-C4AFA2C2135F}"/>
          </ac:picMkLst>
        </pc:picChg>
        <pc:picChg chg="add mod">
          <ac:chgData name="Vlado Jandrasek" userId="b9c5681ef4df86e2" providerId="LiveId" clId="{381B57C3-85DE-4304-A644-2F584A3CDA77}" dt="2020-05-21T04:36:59.470" v="151" actId="1076"/>
          <ac:picMkLst>
            <pc:docMk/>
            <pc:sldMk cId="2865370523" sldId="258"/>
            <ac:picMk id="3076" creationId="{ADFB4C14-1398-499C-B6C3-37B02D6B65A5}"/>
          </ac:picMkLst>
        </pc:picChg>
      </pc:sldChg>
      <pc:sldChg chg="addSp modSp new mod">
        <pc:chgData name="Vlado Jandrasek" userId="b9c5681ef4df86e2" providerId="LiveId" clId="{381B57C3-85DE-4304-A644-2F584A3CDA77}" dt="2020-05-21T04:39:43.055" v="206" actId="20577"/>
        <pc:sldMkLst>
          <pc:docMk/>
          <pc:sldMk cId="2963625426" sldId="259"/>
        </pc:sldMkLst>
        <pc:spChg chg="add mod">
          <ac:chgData name="Vlado Jandrasek" userId="b9c5681ef4df86e2" providerId="LiveId" clId="{381B57C3-85DE-4304-A644-2F584A3CDA77}" dt="2020-05-21T04:39:35.985" v="197"/>
          <ac:spMkLst>
            <pc:docMk/>
            <pc:sldMk cId="2963625426" sldId="259"/>
            <ac:spMk id="4" creationId="{8BC2205B-9D8E-43CF-874B-41B535DEADF4}"/>
          </ac:spMkLst>
        </pc:spChg>
        <pc:spChg chg="add mod">
          <ac:chgData name="Vlado Jandrasek" userId="b9c5681ef4df86e2" providerId="LiveId" clId="{381B57C3-85DE-4304-A644-2F584A3CDA77}" dt="2020-05-21T04:39:43.055" v="206" actId="20577"/>
          <ac:spMkLst>
            <pc:docMk/>
            <pc:sldMk cId="2963625426" sldId="259"/>
            <ac:spMk id="5" creationId="{C7C5AFB3-0A9F-45CF-ABF9-182271907B2C}"/>
          </ac:spMkLst>
        </pc:spChg>
        <pc:picChg chg="add mod">
          <ac:chgData name="Vlado Jandrasek" userId="b9c5681ef4df86e2" providerId="LiveId" clId="{381B57C3-85DE-4304-A644-2F584A3CDA77}" dt="2020-05-21T04:39:08.096" v="183" actId="1076"/>
          <ac:picMkLst>
            <pc:docMk/>
            <pc:sldMk cId="2963625426" sldId="259"/>
            <ac:picMk id="4098" creationId="{082D9374-DE44-482E-9CB8-AEF0C6F35635}"/>
          </ac:picMkLst>
        </pc:picChg>
        <pc:picChg chg="add mod">
          <ac:chgData name="Vlado Jandrasek" userId="b9c5681ef4df86e2" providerId="LiveId" clId="{381B57C3-85DE-4304-A644-2F584A3CDA77}" dt="2020-05-21T04:39:10.093" v="184" actId="1076"/>
          <ac:picMkLst>
            <pc:docMk/>
            <pc:sldMk cId="2963625426" sldId="259"/>
            <ac:picMk id="4100" creationId="{5C5C0D10-4808-4429-8AD5-289F578AA321}"/>
          </ac:picMkLst>
        </pc:picChg>
      </pc:sldChg>
      <pc:sldChg chg="addSp modSp new mod">
        <pc:chgData name="Vlado Jandrasek" userId="b9c5681ef4df86e2" providerId="LiveId" clId="{381B57C3-85DE-4304-A644-2F584A3CDA77}" dt="2020-05-21T04:42:25.624" v="239" actId="20577"/>
        <pc:sldMkLst>
          <pc:docMk/>
          <pc:sldMk cId="1840803713" sldId="260"/>
        </pc:sldMkLst>
        <pc:spChg chg="add mod">
          <ac:chgData name="Vlado Jandrasek" userId="b9c5681ef4df86e2" providerId="LiveId" clId="{381B57C3-85DE-4304-A644-2F584A3CDA77}" dt="2020-05-21T04:42:15.788" v="231" actId="20577"/>
          <ac:spMkLst>
            <pc:docMk/>
            <pc:sldMk cId="1840803713" sldId="260"/>
            <ac:spMk id="4" creationId="{A0216E9B-61EC-4E49-B824-DB023ADFF8DA}"/>
          </ac:spMkLst>
        </pc:spChg>
        <pc:spChg chg="add mod">
          <ac:chgData name="Vlado Jandrasek" userId="b9c5681ef4df86e2" providerId="LiveId" clId="{381B57C3-85DE-4304-A644-2F584A3CDA77}" dt="2020-05-21T04:42:25.624" v="239" actId="20577"/>
          <ac:spMkLst>
            <pc:docMk/>
            <pc:sldMk cId="1840803713" sldId="260"/>
            <ac:spMk id="5" creationId="{7A1EC1F9-D4D1-4997-B747-9BC958FD0A8C}"/>
          </ac:spMkLst>
        </pc:spChg>
        <pc:picChg chg="add mod">
          <ac:chgData name="Vlado Jandrasek" userId="b9c5681ef4df86e2" providerId="LiveId" clId="{381B57C3-85DE-4304-A644-2F584A3CDA77}" dt="2020-05-21T04:40:58.717" v="221" actId="14100"/>
          <ac:picMkLst>
            <pc:docMk/>
            <pc:sldMk cId="1840803713" sldId="260"/>
            <ac:picMk id="5122" creationId="{AB58FEEA-6205-49E2-9D0A-EE54EA712645}"/>
          </ac:picMkLst>
        </pc:picChg>
        <pc:picChg chg="add mod">
          <ac:chgData name="Vlado Jandrasek" userId="b9c5681ef4df86e2" providerId="LiveId" clId="{381B57C3-85DE-4304-A644-2F584A3CDA77}" dt="2020-05-21T04:41:59.787" v="224" actId="1076"/>
          <ac:picMkLst>
            <pc:docMk/>
            <pc:sldMk cId="1840803713" sldId="260"/>
            <ac:picMk id="5124" creationId="{7B80EEBA-05A4-4A64-B941-C6AB5C0593D2}"/>
          </ac:picMkLst>
        </pc:picChg>
      </pc:sldChg>
      <pc:sldChg chg="addSp modSp new mod">
        <pc:chgData name="Vlado Jandrasek" userId="b9c5681ef4df86e2" providerId="LiveId" clId="{381B57C3-85DE-4304-A644-2F584A3CDA77}" dt="2020-05-21T04:46:19.582" v="323" actId="207"/>
        <pc:sldMkLst>
          <pc:docMk/>
          <pc:sldMk cId="1307120033" sldId="261"/>
        </pc:sldMkLst>
        <pc:spChg chg="add mod">
          <ac:chgData name="Vlado Jandrasek" userId="b9c5681ef4df86e2" providerId="LiveId" clId="{381B57C3-85DE-4304-A644-2F584A3CDA77}" dt="2020-05-21T04:46:19.582" v="323" actId="207"/>
          <ac:spMkLst>
            <pc:docMk/>
            <pc:sldMk cId="1307120033" sldId="261"/>
            <ac:spMk id="2" creationId="{03F3B21C-F72B-49F2-9675-21E51A116749}"/>
          </ac:spMkLst>
        </pc:spChg>
        <pc:picChg chg="add mod">
          <ac:chgData name="Vlado Jandrasek" userId="b9c5681ef4df86e2" providerId="LiveId" clId="{381B57C3-85DE-4304-A644-2F584A3CDA77}" dt="2020-05-21T04:44:01.406" v="247" actId="1076"/>
          <ac:picMkLst>
            <pc:docMk/>
            <pc:sldMk cId="1307120033" sldId="261"/>
            <ac:picMk id="6146" creationId="{84CE3967-91F9-4F3B-A23E-F4907C67FB83}"/>
          </ac:picMkLst>
        </pc:picChg>
      </pc:sldChg>
      <pc:sldChg chg="addSp modSp new mod">
        <pc:chgData name="Vlado Jandrasek" userId="b9c5681ef4df86e2" providerId="LiveId" clId="{381B57C3-85DE-4304-A644-2F584A3CDA77}" dt="2020-05-21T04:50:34.972" v="406" actId="1076"/>
        <pc:sldMkLst>
          <pc:docMk/>
          <pc:sldMk cId="4071307672" sldId="262"/>
        </pc:sldMkLst>
        <pc:spChg chg="add mod">
          <ac:chgData name="Vlado Jandrasek" userId="b9c5681ef4df86e2" providerId="LiveId" clId="{381B57C3-85DE-4304-A644-2F584A3CDA77}" dt="2020-05-21T04:50:28.934" v="405" actId="207"/>
          <ac:spMkLst>
            <pc:docMk/>
            <pc:sldMk cId="4071307672" sldId="262"/>
            <ac:spMk id="2" creationId="{0F16F69E-98C2-4C6A-9192-6D4D474D5905}"/>
          </ac:spMkLst>
        </pc:spChg>
        <pc:picChg chg="add mod">
          <ac:chgData name="Vlado Jandrasek" userId="b9c5681ef4df86e2" providerId="LiveId" clId="{381B57C3-85DE-4304-A644-2F584A3CDA77}" dt="2020-05-21T04:49:34.163" v="336" actId="1076"/>
          <ac:picMkLst>
            <pc:docMk/>
            <pc:sldMk cId="4071307672" sldId="262"/>
            <ac:picMk id="7170" creationId="{4A9E139A-032E-4ACE-81F1-375EDDFE1F70}"/>
          </ac:picMkLst>
        </pc:picChg>
        <pc:picChg chg="add mod">
          <ac:chgData name="Vlado Jandrasek" userId="b9c5681ef4df86e2" providerId="LiveId" clId="{381B57C3-85DE-4304-A644-2F584A3CDA77}" dt="2020-05-21T04:50:34.972" v="406" actId="1076"/>
          <ac:picMkLst>
            <pc:docMk/>
            <pc:sldMk cId="4071307672" sldId="262"/>
            <ac:picMk id="7172" creationId="{6451FD77-D583-4B36-A48C-3CB60D0E8F82}"/>
          </ac:picMkLst>
        </pc:picChg>
      </pc:sldChg>
      <pc:sldChg chg="addSp modSp new mod">
        <pc:chgData name="Vlado Jandrasek" userId="b9c5681ef4df86e2" providerId="LiveId" clId="{381B57C3-85DE-4304-A644-2F584A3CDA77}" dt="2020-05-21T04:53:10.961" v="465" actId="1076"/>
        <pc:sldMkLst>
          <pc:docMk/>
          <pc:sldMk cId="702780694" sldId="263"/>
        </pc:sldMkLst>
        <pc:spChg chg="add mod">
          <ac:chgData name="Vlado Jandrasek" userId="b9c5681ef4df86e2" providerId="LiveId" clId="{381B57C3-85DE-4304-A644-2F584A3CDA77}" dt="2020-05-21T04:53:10.961" v="465" actId="1076"/>
          <ac:spMkLst>
            <pc:docMk/>
            <pc:sldMk cId="702780694" sldId="263"/>
            <ac:spMk id="2" creationId="{6BEF4039-99DB-422E-B2BE-16444C2F041F}"/>
          </ac:spMkLst>
        </pc:spChg>
        <pc:picChg chg="add mod">
          <ac:chgData name="Vlado Jandrasek" userId="b9c5681ef4df86e2" providerId="LiveId" clId="{381B57C3-85DE-4304-A644-2F584A3CDA77}" dt="2020-05-21T04:52:18.623" v="413" actId="14100"/>
          <ac:picMkLst>
            <pc:docMk/>
            <pc:sldMk cId="702780694" sldId="263"/>
            <ac:picMk id="8194" creationId="{A69A6186-EA4B-4E33-9853-2EE12B515242}"/>
          </ac:picMkLst>
        </pc:picChg>
      </pc:sldChg>
      <pc:sldChg chg="addSp modSp new mod">
        <pc:chgData name="Vlado Jandrasek" userId="b9c5681ef4df86e2" providerId="LiveId" clId="{381B57C3-85DE-4304-A644-2F584A3CDA77}" dt="2020-05-21T04:59:55.681" v="577" actId="1076"/>
        <pc:sldMkLst>
          <pc:docMk/>
          <pc:sldMk cId="4254308675" sldId="264"/>
        </pc:sldMkLst>
        <pc:spChg chg="add mod">
          <ac:chgData name="Vlado Jandrasek" userId="b9c5681ef4df86e2" providerId="LiveId" clId="{381B57C3-85DE-4304-A644-2F584A3CDA77}" dt="2020-05-21T04:59:55.681" v="577" actId="1076"/>
          <ac:spMkLst>
            <pc:docMk/>
            <pc:sldMk cId="4254308675" sldId="264"/>
            <ac:spMk id="2" creationId="{40AA3A50-7D80-497F-BF80-1015C3183F13}"/>
          </ac:spMkLst>
        </pc:spChg>
        <pc:picChg chg="add mod">
          <ac:chgData name="Vlado Jandrasek" userId="b9c5681ef4df86e2" providerId="LiveId" clId="{381B57C3-85DE-4304-A644-2F584A3CDA77}" dt="2020-05-21T04:59:49.922" v="576" actId="14100"/>
          <ac:picMkLst>
            <pc:docMk/>
            <pc:sldMk cId="4254308675" sldId="264"/>
            <ac:picMk id="3" creationId="{1BE55D76-5D83-4A8F-A116-C06E7D85368D}"/>
          </ac:picMkLst>
        </pc:picChg>
        <pc:picChg chg="add mod">
          <ac:chgData name="Vlado Jandrasek" userId="b9c5681ef4df86e2" providerId="LiveId" clId="{381B57C3-85DE-4304-A644-2F584A3CDA77}" dt="2020-05-21T04:59:44.833" v="574" actId="1076"/>
          <ac:picMkLst>
            <pc:docMk/>
            <pc:sldMk cId="4254308675" sldId="264"/>
            <ac:picMk id="9218" creationId="{0C1453D3-DA71-490E-83BB-35EBF03AD2AB}"/>
          </ac:picMkLst>
        </pc:picChg>
      </pc:sldChg>
      <pc:sldChg chg="addSp modSp new mod">
        <pc:chgData name="Vlado Jandrasek" userId="b9c5681ef4df86e2" providerId="LiveId" clId="{381B57C3-85DE-4304-A644-2F584A3CDA77}" dt="2020-05-21T05:02:30.156" v="673" actId="1076"/>
        <pc:sldMkLst>
          <pc:docMk/>
          <pc:sldMk cId="2609642315" sldId="265"/>
        </pc:sldMkLst>
        <pc:spChg chg="add mod">
          <ac:chgData name="Vlado Jandrasek" userId="b9c5681ef4df86e2" providerId="LiveId" clId="{381B57C3-85DE-4304-A644-2F584A3CDA77}" dt="2020-05-21T05:02:27.485" v="672" actId="1076"/>
          <ac:spMkLst>
            <pc:docMk/>
            <pc:sldMk cId="2609642315" sldId="265"/>
            <ac:spMk id="2" creationId="{F184D9F7-DB6F-4CB3-BA4A-6BA37753CCBA}"/>
          </ac:spMkLst>
        </pc:spChg>
        <pc:picChg chg="add mod">
          <ac:chgData name="Vlado Jandrasek" userId="b9c5681ef4df86e2" providerId="LiveId" clId="{381B57C3-85DE-4304-A644-2F584A3CDA77}" dt="2020-05-21T05:02:30.156" v="673" actId="1076"/>
          <ac:picMkLst>
            <pc:docMk/>
            <pc:sldMk cId="2609642315" sldId="265"/>
            <ac:picMk id="10242" creationId="{C3C71295-C9FC-45D3-A847-22DBB26E16B5}"/>
          </ac:picMkLst>
        </pc:picChg>
      </pc:sldChg>
      <pc:sldChg chg="addSp modSp new mod">
        <pc:chgData name="Vlado Jandrasek" userId="b9c5681ef4df86e2" providerId="LiveId" clId="{381B57C3-85DE-4304-A644-2F584A3CDA77}" dt="2020-05-21T05:25:10.031" v="904" actId="20577"/>
        <pc:sldMkLst>
          <pc:docMk/>
          <pc:sldMk cId="4030946369" sldId="266"/>
        </pc:sldMkLst>
        <pc:spChg chg="add mod">
          <ac:chgData name="Vlado Jandrasek" userId="b9c5681ef4df86e2" providerId="LiveId" clId="{381B57C3-85DE-4304-A644-2F584A3CDA77}" dt="2020-05-21T05:25:10.031" v="904" actId="20577"/>
          <ac:spMkLst>
            <pc:docMk/>
            <pc:sldMk cId="4030946369" sldId="266"/>
            <ac:spMk id="2" creationId="{108E5C8A-0F1A-4555-8361-8C65CB1BFE70}"/>
          </ac:spMkLst>
        </pc:spChg>
        <pc:picChg chg="add mod">
          <ac:chgData name="Vlado Jandrasek" userId="b9c5681ef4df86e2" providerId="LiveId" clId="{381B57C3-85DE-4304-A644-2F584A3CDA77}" dt="2020-05-21T05:04:55.552" v="681" actId="1076"/>
          <ac:picMkLst>
            <pc:docMk/>
            <pc:sldMk cId="4030946369" sldId="266"/>
            <ac:picMk id="11266" creationId="{0DFBDBBF-F595-4C68-B716-DD733E68127D}"/>
          </ac:picMkLst>
        </pc:picChg>
        <pc:picChg chg="add mod">
          <ac:chgData name="Vlado Jandrasek" userId="b9c5681ef4df86e2" providerId="LiveId" clId="{381B57C3-85DE-4304-A644-2F584A3CDA77}" dt="2020-05-21T05:04:55.552" v="681" actId="1076"/>
          <ac:picMkLst>
            <pc:docMk/>
            <pc:sldMk cId="4030946369" sldId="266"/>
            <ac:picMk id="11268" creationId="{1767D1F2-F03B-4CFD-9394-9FA50CBB34FD}"/>
          </ac:picMkLst>
        </pc:picChg>
      </pc:sldChg>
      <pc:sldChg chg="addSp modSp new mod">
        <pc:chgData name="Vlado Jandrasek" userId="b9c5681ef4df86e2" providerId="LiveId" clId="{381B57C3-85DE-4304-A644-2F584A3CDA77}" dt="2020-05-21T05:08:59.583" v="798" actId="1076"/>
        <pc:sldMkLst>
          <pc:docMk/>
          <pc:sldMk cId="3286003797" sldId="267"/>
        </pc:sldMkLst>
        <pc:spChg chg="add mod">
          <ac:chgData name="Vlado Jandrasek" userId="b9c5681ef4df86e2" providerId="LiveId" clId="{381B57C3-85DE-4304-A644-2F584A3CDA77}" dt="2020-05-21T05:08:59.583" v="798" actId="1076"/>
          <ac:spMkLst>
            <pc:docMk/>
            <pc:sldMk cId="3286003797" sldId="267"/>
            <ac:spMk id="3" creationId="{D0C4A7B0-F67D-4730-B8D7-7E37F7BDFA0B}"/>
          </ac:spMkLst>
        </pc:spChg>
        <pc:picChg chg="add mod">
          <ac:chgData name="Vlado Jandrasek" userId="b9c5681ef4df86e2" providerId="LiveId" clId="{381B57C3-85DE-4304-A644-2F584A3CDA77}" dt="2020-05-21T05:08:29.421" v="763" actId="1076"/>
          <ac:picMkLst>
            <pc:docMk/>
            <pc:sldMk cId="3286003797" sldId="267"/>
            <ac:picMk id="12290" creationId="{AFE7A22F-9412-44B1-9BDC-60E2904D5A45}"/>
          </ac:picMkLst>
        </pc:picChg>
      </pc:sldChg>
      <pc:sldChg chg="addSp modSp new mod">
        <pc:chgData name="Vlado Jandrasek" userId="b9c5681ef4df86e2" providerId="LiveId" clId="{381B57C3-85DE-4304-A644-2F584A3CDA77}" dt="2020-05-21T05:10:43.982" v="853" actId="1076"/>
        <pc:sldMkLst>
          <pc:docMk/>
          <pc:sldMk cId="2052636202" sldId="268"/>
        </pc:sldMkLst>
        <pc:spChg chg="add mod">
          <ac:chgData name="Vlado Jandrasek" userId="b9c5681ef4df86e2" providerId="LiveId" clId="{381B57C3-85DE-4304-A644-2F584A3CDA77}" dt="2020-05-21T05:10:43.982" v="853" actId="1076"/>
          <ac:spMkLst>
            <pc:docMk/>
            <pc:sldMk cId="2052636202" sldId="268"/>
            <ac:spMk id="3" creationId="{405F4B79-951B-41DB-9E1C-69480921BC4F}"/>
          </ac:spMkLst>
        </pc:spChg>
        <pc:picChg chg="add mod">
          <ac:chgData name="Vlado Jandrasek" userId="b9c5681ef4df86e2" providerId="LiveId" clId="{381B57C3-85DE-4304-A644-2F584A3CDA77}" dt="2020-05-21T05:10:04.606" v="806" actId="1076"/>
          <ac:picMkLst>
            <pc:docMk/>
            <pc:sldMk cId="2052636202" sldId="268"/>
            <ac:picMk id="13314" creationId="{50246206-E022-4B21-8A8F-32385C6040AB}"/>
          </ac:picMkLst>
        </pc:picChg>
      </pc:sldChg>
      <pc:sldChg chg="addSp delSp modSp new mod">
        <pc:chgData name="Vlado Jandrasek" userId="b9c5681ef4df86e2" providerId="LiveId" clId="{381B57C3-85DE-4304-A644-2F584A3CDA77}" dt="2020-05-21T05:23:44.003" v="902" actId="20577"/>
        <pc:sldMkLst>
          <pc:docMk/>
          <pc:sldMk cId="3066408889" sldId="269"/>
        </pc:sldMkLst>
        <pc:spChg chg="add mod">
          <ac:chgData name="Vlado Jandrasek" userId="b9c5681ef4df86e2" providerId="LiveId" clId="{381B57C3-85DE-4304-A644-2F584A3CDA77}" dt="2020-05-21T05:23:44.003" v="902" actId="20577"/>
          <ac:spMkLst>
            <pc:docMk/>
            <pc:sldMk cId="3066408889" sldId="269"/>
            <ac:spMk id="4" creationId="{5096B32D-A1A0-44E9-BA1C-E2389A0CAAB8}"/>
          </ac:spMkLst>
        </pc:spChg>
        <pc:spChg chg="add mod ord">
          <ac:chgData name="Vlado Jandrasek" userId="b9c5681ef4df86e2" providerId="LiveId" clId="{381B57C3-85DE-4304-A644-2F584A3CDA77}" dt="2020-05-21T05:23:25.302" v="900" actId="20577"/>
          <ac:spMkLst>
            <pc:docMk/>
            <pc:sldMk cId="3066408889" sldId="269"/>
            <ac:spMk id="5" creationId="{EBAA6625-8462-4C31-8358-B5051D2C4E8A}"/>
          </ac:spMkLst>
        </pc:spChg>
        <pc:spChg chg="mod">
          <ac:chgData name="Vlado Jandrasek" userId="b9c5681ef4df86e2" providerId="LiveId" clId="{381B57C3-85DE-4304-A644-2F584A3CDA77}" dt="2020-05-21T05:21:21.606" v="891"/>
          <ac:spMkLst>
            <pc:docMk/>
            <pc:sldMk cId="3066408889" sldId="269"/>
            <ac:spMk id="8" creationId="{1BABC813-A85E-4C36-A464-CE1D0A321A17}"/>
          </ac:spMkLst>
        </pc:spChg>
        <pc:spChg chg="mod">
          <ac:chgData name="Vlado Jandrasek" userId="b9c5681ef4df86e2" providerId="LiveId" clId="{381B57C3-85DE-4304-A644-2F584A3CDA77}" dt="2020-05-21T05:21:21.606" v="891"/>
          <ac:spMkLst>
            <pc:docMk/>
            <pc:sldMk cId="3066408889" sldId="269"/>
            <ac:spMk id="9" creationId="{D8F251CA-2A63-47FB-B023-89E9C14871FF}"/>
          </ac:spMkLst>
        </pc:spChg>
        <pc:spChg chg="mod">
          <ac:chgData name="Vlado Jandrasek" userId="b9c5681ef4df86e2" providerId="LiveId" clId="{381B57C3-85DE-4304-A644-2F584A3CDA77}" dt="2020-05-21T05:21:21.606" v="891"/>
          <ac:spMkLst>
            <pc:docMk/>
            <pc:sldMk cId="3066408889" sldId="269"/>
            <ac:spMk id="11" creationId="{525AAD29-A043-45C0-A133-59248BA958B1}"/>
          </ac:spMkLst>
        </pc:spChg>
        <pc:spChg chg="mod">
          <ac:chgData name="Vlado Jandrasek" userId="b9c5681ef4df86e2" providerId="LiveId" clId="{381B57C3-85DE-4304-A644-2F584A3CDA77}" dt="2020-05-21T05:21:21.606" v="891"/>
          <ac:spMkLst>
            <pc:docMk/>
            <pc:sldMk cId="3066408889" sldId="269"/>
            <ac:spMk id="12" creationId="{01FB4775-0FEB-4A58-AB75-BADA2E042FE6}"/>
          </ac:spMkLst>
        </pc:spChg>
        <pc:grpChg chg="add mod">
          <ac:chgData name="Vlado Jandrasek" userId="b9c5681ef4df86e2" providerId="LiveId" clId="{381B57C3-85DE-4304-A644-2F584A3CDA77}" dt="2020-05-21T05:21:21.606" v="891"/>
          <ac:grpSpMkLst>
            <pc:docMk/>
            <pc:sldMk cId="3066408889" sldId="269"/>
            <ac:grpSpMk id="7" creationId="{13E734AA-6318-48CD-A712-0FDBD7B01796}"/>
          </ac:grpSpMkLst>
        </pc:grpChg>
        <pc:grpChg chg="add mod">
          <ac:chgData name="Vlado Jandrasek" userId="b9c5681ef4df86e2" providerId="LiveId" clId="{381B57C3-85DE-4304-A644-2F584A3CDA77}" dt="2020-05-21T05:21:21.606" v="891"/>
          <ac:grpSpMkLst>
            <pc:docMk/>
            <pc:sldMk cId="3066408889" sldId="269"/>
            <ac:grpSpMk id="10" creationId="{A348C074-6881-492C-8A8B-4112AE91688E}"/>
          </ac:grpSpMkLst>
        </pc:grpChg>
        <pc:picChg chg="add del mod">
          <ac:chgData name="Vlado Jandrasek" userId="b9c5681ef4df86e2" providerId="LiveId" clId="{381B57C3-85DE-4304-A644-2F584A3CDA77}" dt="2020-05-21T05:22:38.673" v="892" actId="478"/>
          <ac:picMkLst>
            <pc:docMk/>
            <pc:sldMk cId="3066408889" sldId="269"/>
            <ac:picMk id="2" creationId="{29DC2A5F-A5EF-48EC-BA51-4764BD96CB92}"/>
          </ac:picMkLst>
        </pc:picChg>
        <pc:picChg chg="add mod">
          <ac:chgData name="Vlado Jandrasek" userId="b9c5681ef4df86e2" providerId="LiveId" clId="{381B57C3-85DE-4304-A644-2F584A3CDA77}" dt="2020-05-21T05:21:21.606" v="891"/>
          <ac:picMkLst>
            <pc:docMk/>
            <pc:sldMk cId="3066408889" sldId="269"/>
            <ac:picMk id="3" creationId="{22DA7774-760D-4936-A374-078C1AE43962}"/>
          </ac:picMkLst>
        </pc:picChg>
        <pc:picChg chg="add mod">
          <ac:chgData name="Vlado Jandrasek" userId="b9c5681ef4df86e2" providerId="LiveId" clId="{381B57C3-85DE-4304-A644-2F584A3CDA77}" dt="2020-05-21T05:21:21.606" v="891"/>
          <ac:picMkLst>
            <pc:docMk/>
            <pc:sldMk cId="3066408889" sldId="269"/>
            <ac:picMk id="6" creationId="{8CA2F4E4-48E5-4E47-81E6-05476BDE44EA}"/>
          </ac:picMkLst>
        </pc:picChg>
        <pc:picChg chg="add mod">
          <ac:chgData name="Vlado Jandrasek" userId="b9c5681ef4df86e2" providerId="LiveId" clId="{381B57C3-85DE-4304-A644-2F584A3CDA77}" dt="2020-05-21T05:23:00.755" v="896" actId="1076"/>
          <ac:picMkLst>
            <pc:docMk/>
            <pc:sldMk cId="3066408889" sldId="269"/>
            <ac:picMk id="13" creationId="{1007CD02-4619-4D43-B0C3-F2CD95C2DCAF}"/>
          </ac:picMkLst>
        </pc:picChg>
      </pc:sldChg>
      <pc:sldChg chg="addSp modSp new ord">
        <pc:chgData name="Vlado Jandrasek" userId="b9c5681ef4df86e2" providerId="LiveId" clId="{381B57C3-85DE-4304-A644-2F584A3CDA77}" dt="2020-05-21T05:11:39.576" v="858"/>
        <pc:sldMkLst>
          <pc:docMk/>
          <pc:sldMk cId="3101925552" sldId="270"/>
        </pc:sldMkLst>
        <pc:spChg chg="add mod">
          <ac:chgData name="Vlado Jandrasek" userId="b9c5681ef4df86e2" providerId="LiveId" clId="{381B57C3-85DE-4304-A644-2F584A3CDA77}" dt="2020-05-21T05:11:37.216" v="856"/>
          <ac:spMkLst>
            <pc:docMk/>
            <pc:sldMk cId="3101925552" sldId="270"/>
            <ac:spMk id="6" creationId="{D9006012-2610-4E50-ACA9-F2B081D4EB90}"/>
          </ac:spMkLst>
        </pc:spChg>
        <pc:spChg chg="add mod">
          <ac:chgData name="Vlado Jandrasek" userId="b9c5681ef4df86e2" providerId="LiveId" clId="{381B57C3-85DE-4304-A644-2F584A3CDA77}" dt="2020-05-21T05:11:37.216" v="856"/>
          <ac:spMkLst>
            <pc:docMk/>
            <pc:sldMk cId="3101925552" sldId="270"/>
            <ac:spMk id="9" creationId="{59186FD7-D0A3-4264-AB47-6070632E1D45}"/>
          </ac:spMkLst>
        </pc:spChg>
        <pc:spChg chg="add mod">
          <ac:chgData name="Vlado Jandrasek" userId="b9c5681ef4df86e2" providerId="LiveId" clId="{381B57C3-85DE-4304-A644-2F584A3CDA77}" dt="2020-05-21T05:11:37.216" v="856"/>
          <ac:spMkLst>
            <pc:docMk/>
            <pc:sldMk cId="3101925552" sldId="270"/>
            <ac:spMk id="10" creationId="{60B1122C-39E6-47ED-93B5-F4690DBFAD6F}"/>
          </ac:spMkLst>
        </pc:spChg>
        <pc:grpChg chg="add mod">
          <ac:chgData name="Vlado Jandrasek" userId="b9c5681ef4df86e2" providerId="LiveId" clId="{381B57C3-85DE-4304-A644-2F584A3CDA77}" dt="2020-05-21T05:11:37.216" v="856"/>
          <ac:grpSpMkLst>
            <pc:docMk/>
            <pc:sldMk cId="3101925552" sldId="270"/>
            <ac:grpSpMk id="2" creationId="{026C1551-79F0-4556-AA75-E3D4A43038CE}"/>
          </ac:grpSpMkLst>
        </pc:grpChg>
        <pc:picChg chg="mod">
          <ac:chgData name="Vlado Jandrasek" userId="b9c5681ef4df86e2" providerId="LiveId" clId="{381B57C3-85DE-4304-A644-2F584A3CDA77}" dt="2020-05-21T05:11:37.216" v="856"/>
          <ac:picMkLst>
            <pc:docMk/>
            <pc:sldMk cId="3101925552" sldId="270"/>
            <ac:picMk id="3" creationId="{FB262B6E-C8AC-4AC5-A150-55FE3C230EFA}"/>
          </ac:picMkLst>
        </pc:picChg>
        <pc:picChg chg="add mod">
          <ac:chgData name="Vlado Jandrasek" userId="b9c5681ef4df86e2" providerId="LiveId" clId="{381B57C3-85DE-4304-A644-2F584A3CDA77}" dt="2020-05-21T05:11:37.216" v="856"/>
          <ac:picMkLst>
            <pc:docMk/>
            <pc:sldMk cId="3101925552" sldId="270"/>
            <ac:picMk id="7" creationId="{39E25460-7CFC-4C0C-9744-B8D9B22CD387}"/>
          </ac:picMkLst>
        </pc:picChg>
        <pc:picChg chg="add mod">
          <ac:chgData name="Vlado Jandrasek" userId="b9c5681ef4df86e2" providerId="LiveId" clId="{381B57C3-85DE-4304-A644-2F584A3CDA77}" dt="2020-05-21T05:11:37.216" v="856"/>
          <ac:picMkLst>
            <pc:docMk/>
            <pc:sldMk cId="3101925552" sldId="270"/>
            <ac:picMk id="8" creationId="{A51967E4-0975-42D8-AD1F-CB2EFED30F3C}"/>
          </ac:picMkLst>
        </pc:picChg>
        <pc:cxnChg chg="mod">
          <ac:chgData name="Vlado Jandrasek" userId="b9c5681ef4df86e2" providerId="LiveId" clId="{381B57C3-85DE-4304-A644-2F584A3CDA77}" dt="2020-05-21T05:11:37.216" v="856"/>
          <ac:cxnSpMkLst>
            <pc:docMk/>
            <pc:sldMk cId="3101925552" sldId="270"/>
            <ac:cxnSpMk id="4" creationId="{E8E4377B-676C-4E8E-8C43-1ADBD5082ED2}"/>
          </ac:cxnSpMkLst>
        </pc:cxnChg>
        <pc:cxnChg chg="mod">
          <ac:chgData name="Vlado Jandrasek" userId="b9c5681ef4df86e2" providerId="LiveId" clId="{381B57C3-85DE-4304-A644-2F584A3CDA77}" dt="2020-05-21T05:11:37.216" v="856"/>
          <ac:cxnSpMkLst>
            <pc:docMk/>
            <pc:sldMk cId="3101925552" sldId="270"/>
            <ac:cxnSpMk id="5" creationId="{D993313F-81A1-40E9-AA62-8050D93DDCDE}"/>
          </ac:cxnSpMkLst>
        </pc:cxnChg>
      </pc:sldChg>
      <pc:sldChg chg="addSp delSp modSp new mod">
        <pc:chgData name="Vlado Jandrasek" userId="b9c5681ef4df86e2" providerId="LiveId" clId="{381B57C3-85DE-4304-A644-2F584A3CDA77}" dt="2020-05-21T05:25:24.258" v="905" actId="1076"/>
        <pc:sldMkLst>
          <pc:docMk/>
          <pc:sldMk cId="3111041487" sldId="271"/>
        </pc:sldMkLst>
        <pc:spChg chg="mod">
          <ac:chgData name="Vlado Jandrasek" userId="b9c5681ef4df86e2" providerId="LiveId" clId="{381B57C3-85DE-4304-A644-2F584A3CDA77}" dt="2020-05-21T05:11:55.390" v="860"/>
          <ac:spMkLst>
            <pc:docMk/>
            <pc:sldMk cId="3111041487" sldId="271"/>
            <ac:spMk id="3" creationId="{D1E0BC23-0570-48DC-90BE-6C54D1DCFDE7}"/>
          </ac:spMkLst>
        </pc:spChg>
        <pc:spChg chg="add mod">
          <ac:chgData name="Vlado Jandrasek" userId="b9c5681ef4df86e2" providerId="LiveId" clId="{381B57C3-85DE-4304-A644-2F584A3CDA77}" dt="2020-05-21T05:20:55.880" v="890" actId="1076"/>
          <ac:spMkLst>
            <pc:docMk/>
            <pc:sldMk cId="3111041487" sldId="271"/>
            <ac:spMk id="5" creationId="{0013D700-5876-4F73-9FCD-A15A1F18307B}"/>
          </ac:spMkLst>
        </pc:spChg>
        <pc:grpChg chg="add mod">
          <ac:chgData name="Vlado Jandrasek" userId="b9c5681ef4df86e2" providerId="LiveId" clId="{381B57C3-85DE-4304-A644-2F584A3CDA77}" dt="2020-05-21T05:11:55.390" v="860"/>
          <ac:grpSpMkLst>
            <pc:docMk/>
            <pc:sldMk cId="3111041487" sldId="271"/>
            <ac:grpSpMk id="2" creationId="{41C17F6F-5198-486C-81D9-FB87264654F9}"/>
          </ac:grpSpMkLst>
        </pc:grpChg>
        <pc:picChg chg="mod">
          <ac:chgData name="Vlado Jandrasek" userId="b9c5681ef4df86e2" providerId="LiveId" clId="{381B57C3-85DE-4304-A644-2F584A3CDA77}" dt="2020-05-21T05:11:55.390" v="860"/>
          <ac:picMkLst>
            <pc:docMk/>
            <pc:sldMk cId="3111041487" sldId="271"/>
            <ac:picMk id="4" creationId="{E5A3BCEF-0E91-4F59-BC39-383A6E0CC959}"/>
          </ac:picMkLst>
        </pc:picChg>
        <pc:picChg chg="add del mod">
          <ac:chgData name="Vlado Jandrasek" userId="b9c5681ef4df86e2" providerId="LiveId" clId="{381B57C3-85DE-4304-A644-2F584A3CDA77}" dt="2020-05-21T05:16:44.340" v="861" actId="478"/>
          <ac:picMkLst>
            <pc:docMk/>
            <pc:sldMk cId="3111041487" sldId="271"/>
            <ac:picMk id="6" creationId="{010BFE61-7708-4C18-B779-D99F37E878A6}"/>
          </ac:picMkLst>
        </pc:picChg>
        <pc:picChg chg="add mod">
          <ac:chgData name="Vlado Jandrasek" userId="b9c5681ef4df86e2" providerId="LiveId" clId="{381B57C3-85DE-4304-A644-2F584A3CDA77}" dt="2020-05-21T05:25:24.258" v="905" actId="1076"/>
          <ac:picMkLst>
            <pc:docMk/>
            <pc:sldMk cId="3111041487" sldId="271"/>
            <ac:picMk id="7" creationId="{3F4BF930-179B-460A-B0AE-5F6FCB75A0A2}"/>
          </ac:picMkLst>
        </pc:picChg>
        <pc:picChg chg="add mod ord">
          <ac:chgData name="Vlado Jandrasek" userId="b9c5681ef4df86e2" providerId="LiveId" clId="{381B57C3-85DE-4304-A644-2F584A3CDA77}" dt="2020-05-21T05:19:38.655" v="881" actId="167"/>
          <ac:picMkLst>
            <pc:docMk/>
            <pc:sldMk cId="3111041487" sldId="271"/>
            <ac:picMk id="8" creationId="{BD9DC461-9A45-4798-ACB0-6AD4ED5B3CA6}"/>
          </ac:picMkLst>
        </pc:picChg>
      </pc:sldChg>
      <pc:sldChg chg="addSp modSp new mod">
        <pc:chgData name="Vlado Jandrasek" userId="b9c5681ef4df86e2" providerId="LiveId" clId="{381B57C3-85DE-4304-A644-2F584A3CDA77}" dt="2020-05-21T06:30:25.343" v="971" actId="1076"/>
        <pc:sldMkLst>
          <pc:docMk/>
          <pc:sldMk cId="365559528" sldId="272"/>
        </pc:sldMkLst>
        <pc:spChg chg="add mod">
          <ac:chgData name="Vlado Jandrasek" userId="b9c5681ef4df86e2" providerId="LiveId" clId="{381B57C3-85DE-4304-A644-2F584A3CDA77}" dt="2020-05-21T06:27:48.905" v="924" actId="1076"/>
          <ac:spMkLst>
            <pc:docMk/>
            <pc:sldMk cId="365559528" sldId="272"/>
            <ac:spMk id="2" creationId="{0853B2EC-67B4-422C-B3BF-1C09B4C025A8}"/>
          </ac:spMkLst>
        </pc:spChg>
        <pc:spChg chg="add mod">
          <ac:chgData name="Vlado Jandrasek" userId="b9c5681ef4df86e2" providerId="LiveId" clId="{381B57C3-85DE-4304-A644-2F584A3CDA77}" dt="2020-05-21T06:27:56.202" v="927" actId="1076"/>
          <ac:spMkLst>
            <pc:docMk/>
            <pc:sldMk cId="365559528" sldId="272"/>
            <ac:spMk id="4" creationId="{834C7FBB-8526-4A0E-9E9D-955F96870FD8}"/>
          </ac:spMkLst>
        </pc:spChg>
        <pc:spChg chg="mod">
          <ac:chgData name="Vlado Jandrasek" userId="b9c5681ef4df86e2" providerId="LiveId" clId="{381B57C3-85DE-4304-A644-2F584A3CDA77}" dt="2020-05-21T06:30:25.343" v="971" actId="1076"/>
          <ac:spMkLst>
            <pc:docMk/>
            <pc:sldMk cId="365559528" sldId="272"/>
            <ac:spMk id="8" creationId="{9299E55B-6A4A-424B-98FC-2DF716E2EAF0}"/>
          </ac:spMkLst>
        </pc:spChg>
        <pc:spChg chg="mod">
          <ac:chgData name="Vlado Jandrasek" userId="b9c5681ef4df86e2" providerId="LiveId" clId="{381B57C3-85DE-4304-A644-2F584A3CDA77}" dt="2020-05-21T06:30:25.343" v="971" actId="1076"/>
          <ac:spMkLst>
            <pc:docMk/>
            <pc:sldMk cId="365559528" sldId="272"/>
            <ac:spMk id="9" creationId="{B617CA8E-DA47-40AF-A39B-99852D376F5E}"/>
          </ac:spMkLst>
        </pc:spChg>
        <pc:grpChg chg="add mod">
          <ac:chgData name="Vlado Jandrasek" userId="b9c5681ef4df86e2" providerId="LiveId" clId="{381B57C3-85DE-4304-A644-2F584A3CDA77}" dt="2020-05-21T06:30:25.343" v="971" actId="1076"/>
          <ac:grpSpMkLst>
            <pc:docMk/>
            <pc:sldMk cId="365559528" sldId="272"/>
            <ac:grpSpMk id="7" creationId="{F2D05D72-465F-45C3-8860-60BE9DB2A01F}"/>
          </ac:grpSpMkLst>
        </pc:grpChg>
        <pc:picChg chg="add mod">
          <ac:chgData name="Vlado Jandrasek" userId="b9c5681ef4df86e2" providerId="LiveId" clId="{381B57C3-85DE-4304-A644-2F584A3CDA77}" dt="2020-05-21T06:27:46.398" v="923" actId="1076"/>
          <ac:picMkLst>
            <pc:docMk/>
            <pc:sldMk cId="365559528" sldId="272"/>
            <ac:picMk id="3" creationId="{A5FC3331-0442-438D-9A17-749997B88CF8}"/>
          </ac:picMkLst>
        </pc:picChg>
        <pc:picChg chg="add mod">
          <ac:chgData name="Vlado Jandrasek" userId="b9c5681ef4df86e2" providerId="LiveId" clId="{381B57C3-85DE-4304-A644-2F584A3CDA77}" dt="2020-05-21T06:27:52.922" v="926" actId="14100"/>
          <ac:picMkLst>
            <pc:docMk/>
            <pc:sldMk cId="365559528" sldId="272"/>
            <ac:picMk id="5" creationId="{110F16C8-606B-4735-8007-9A5E1D88812F}"/>
          </ac:picMkLst>
        </pc:picChg>
        <pc:picChg chg="add mod">
          <ac:chgData name="Vlado Jandrasek" userId="b9c5681ef4df86e2" providerId="LiveId" clId="{381B57C3-85DE-4304-A644-2F584A3CDA77}" dt="2020-05-21T06:28:56.002" v="938" actId="1076"/>
          <ac:picMkLst>
            <pc:docMk/>
            <pc:sldMk cId="365559528" sldId="272"/>
            <ac:picMk id="6" creationId="{B49E1ED6-8CDB-4FC0-9DFB-EF7333AF58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666C20-A683-4979-8393-E310878F3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8A09D9-D831-47B3-9CE1-253206070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622D68-DE7E-405D-8798-D5FEDC3A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EA2F72-8F55-402A-B843-EE2F64B2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451933-1094-40A3-9302-4C7693FB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9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CDE880-28B2-4EB2-9AFF-8C0EA37C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8334C66-CF22-48A2-A5C6-8E2A8FBAE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65E96E-960E-4424-8010-F5941A2F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7A242E-3AC4-4F33-9B20-9DAF257D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F375CF-665D-428C-89E3-A0EACEFF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02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E439B7C-EA1D-4164-8838-71FF57468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4051FBC-AF52-477B-9A15-E57C7BEF2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E47A19-655E-412E-B699-D50401F9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99EBA7-FA83-45A0-90D2-5503201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30C8C7-B93C-4598-A91A-9E53998E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55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D4DA31-9652-4993-9609-1CC70318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9D0761-03B9-420A-9BA6-58A55428B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CAB30E-5A8F-4E48-9A7B-DC5EF56B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B5CE89-105D-4DC2-96E6-6BA8CDD1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EF9ED8-B93C-459C-A820-AA9E68B7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521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5EC3F3-E3DB-4126-A68B-9CD63ED2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5906DA-8448-4A8F-A202-8AB059BA3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1F11B1-1BBF-49FE-B673-D5A73A17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F97B76-14AD-4B52-AC5F-FC1F6F50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54D861-EF3F-4C4D-8F72-E1F3EB2F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18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A32DCF-0238-465E-905A-B54DDA1C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3AB0F8-3767-4BB4-BF53-A910B3D3C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602437-4835-41C3-B71A-F8611F050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0696C0E-70EA-4046-8145-A1B7A10B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0A6E48-F099-4950-8CC8-94F179D6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D601E0-C886-454C-89C4-AC489F04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04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82421-8300-47B2-9F3F-D422522C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8DF6772-283F-4336-AD28-3E7866283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A45BF7E-1079-456C-BC7C-B7B477481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792837A-77F8-4F74-9DE1-544C6465D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5866E1B-0AA4-43A9-A5E4-964CBE151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BED169A-0360-4D41-B4B0-B8E468A7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D4A88C1-FB7B-4398-AD48-FE95F932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A42ACA-7A87-4394-8054-F11746D4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53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DFA978-9B47-48B5-94F8-50148DBF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9005EE7-294D-467B-AD01-F669CC34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D210C5F-9FF8-414C-A4EC-063E3296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3BFB6D8-3537-49E6-8282-9E82FC61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00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F8A3DE4-540A-4811-99BE-9A3160CA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9257198-AED1-4412-B658-BCB026DC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DC8F532-0048-47C4-9AB8-66CE52E3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56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F98553-C25A-4D1B-9FA3-7D75FCD3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867667-9150-4966-9731-51044F2EA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A0A5B9A-9384-48E3-87F7-1A150EB05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ACE07B-491A-4018-9AA4-B07C57FF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E5A9A22-1CA7-4E38-B459-FF1EF21B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C444727-8A1B-4182-B18A-1CD87C4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97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9A8708-789F-4A3D-B8F6-C64BE943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C6C4D02-F1FC-4E23-ACF6-D947D7478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072C6F-64F1-44F2-862D-E75ADA24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91A078-6D3E-4DC3-BE36-D3B0A850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04EC7A-BED5-45C8-B266-9960AC0E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A8D88A2-CB1C-4E23-B67B-84709ED3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40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E77934D-58D5-4F83-BD4A-8841A5E5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4120FBD-B66A-4DEE-B26F-96CA5810F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10E3E8-821A-46E1-8465-90B5D10E1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D08F-A4FD-4035-B9D7-22F1128A3595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0F316E-60D0-4192-8D36-715E616E2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0A40C5-D27C-4792-98BA-F52864A2F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37F2-2967-4AA7-9280-C1A9B1C68E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9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ordwall.net/hr/resource/1947528/priroda-i-dru%c5%a1tvo/putujemo-brod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hyperlink" Target="https://wordwall.net/hr/resource/1996612/priroda-i-dru%c5%a1tvo/putujemo-brod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026C1551-79F0-4556-AA75-E3D4A43038CE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FB262B6E-C8AC-4AC5-A150-55FE3C230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E8E4377B-676C-4E8E-8C43-1ADBD5082ED2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D993313F-81A1-40E9-AA62-8050D93DDCDE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D9006012-2610-4E50-ACA9-F2B081D4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9E25460-7CFC-4C0C-9744-B8D9B22CD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51967E4-0975-42D8-AD1F-CB2EFED30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59186FD7-D0A3-4264-AB47-6070632E1D45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60B1122C-39E6-47ED-93B5-F4690DBFAD6F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92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ma: riječke dizalice - MojaRijeka">
            <a:extLst>
              <a:ext uri="{FF2B5EF4-FFF2-40B4-BE49-F238E27FC236}">
                <a16:creationId xmlns:a16="http://schemas.microsoft.com/office/drawing/2014/main" id="{A69A6186-EA4B-4E33-9853-2EE12B51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17"/>
            <a:ext cx="12192000" cy="6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BEF4039-99DB-422E-B2BE-16444C2F041F}"/>
              </a:ext>
            </a:extLst>
          </p:cNvPr>
          <p:cNvSpPr txBox="1"/>
          <p:nvPr/>
        </p:nvSpPr>
        <p:spPr>
          <a:xfrm>
            <a:off x="106017" y="106017"/>
            <a:ext cx="26371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002060"/>
                </a:solidFill>
              </a:rPr>
              <a:t>Teret u luci pomažu iskrcati </a:t>
            </a:r>
            <a:r>
              <a:rPr lang="hr-HR" sz="4400" dirty="0">
                <a:solidFill>
                  <a:srgbClr val="0070C0"/>
                </a:solidFill>
              </a:rPr>
              <a:t>dizalice</a:t>
            </a:r>
            <a:r>
              <a:rPr lang="hr-HR" sz="4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78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40AA3A50-7D80-497F-BF80-1015C3183F13}"/>
              </a:ext>
            </a:extLst>
          </p:cNvPr>
          <p:cNvSpPr/>
          <p:nvPr/>
        </p:nvSpPr>
        <p:spPr>
          <a:xfrm>
            <a:off x="6096000" y="45686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sz="3600" dirty="0"/>
              <a:t>Brodom upravlja </a:t>
            </a:r>
            <a:r>
              <a:rPr lang="hr-HR" sz="3600" dirty="0">
                <a:solidFill>
                  <a:srgbClr val="0070C0"/>
                </a:solidFill>
              </a:rPr>
              <a:t>kapetan</a:t>
            </a:r>
            <a:r>
              <a:rPr lang="hr-HR" sz="3600" dirty="0"/>
              <a:t>.</a:t>
            </a:r>
          </a:p>
          <a:p>
            <a:pPr fontAlgn="base"/>
            <a:r>
              <a:rPr lang="hr-HR" sz="3600" dirty="0"/>
              <a:t>U plovidbi mu pomažu </a:t>
            </a:r>
            <a:r>
              <a:rPr lang="hr-HR" sz="3600" dirty="0">
                <a:solidFill>
                  <a:srgbClr val="0070C0"/>
                </a:solidFill>
              </a:rPr>
              <a:t>mornari</a:t>
            </a:r>
            <a:r>
              <a:rPr lang="hr-HR" sz="3600" dirty="0"/>
              <a:t> i ostali članovi </a:t>
            </a:r>
            <a:r>
              <a:rPr lang="hr-HR" sz="3600" dirty="0">
                <a:solidFill>
                  <a:srgbClr val="0070C0"/>
                </a:solidFill>
              </a:rPr>
              <a:t>brodske posade</a:t>
            </a:r>
            <a:r>
              <a:rPr lang="hr-HR" sz="3600" dirty="0"/>
              <a:t>.</a:t>
            </a:r>
          </a:p>
        </p:txBody>
      </p:sp>
      <p:pic>
        <p:nvPicPr>
          <p:cNvPr id="9218" name="Picture 2" descr="What does a Ship Captain Do | How to Become a Ship &amp; Boat Captain">
            <a:extLst>
              <a:ext uri="{FF2B5EF4-FFF2-40B4-BE49-F238E27FC236}">
                <a16:creationId xmlns:a16="http://schemas.microsoft.com/office/drawing/2014/main" id="{0C1453D3-DA71-490E-83BB-35EBF03A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0" y="2425147"/>
            <a:ext cx="5841144" cy="42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BE55D76-5D83-4A8F-A116-C06E7D85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504" y="145775"/>
            <a:ext cx="8862640" cy="38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0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erry catamaran ticket Split - Korcula">
            <a:extLst>
              <a:ext uri="{FF2B5EF4-FFF2-40B4-BE49-F238E27FC236}">
                <a16:creationId xmlns:a16="http://schemas.microsoft.com/office/drawing/2014/main" id="{AFE7A22F-9412-44B1-9BDC-60E2904D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0" y="0"/>
            <a:ext cx="7132154" cy="67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D0C4A7B0-F67D-4730-B8D7-7E37F7BDFA0B}"/>
              </a:ext>
            </a:extLst>
          </p:cNvPr>
          <p:cNvSpPr/>
          <p:nvPr/>
        </p:nvSpPr>
        <p:spPr>
          <a:xfrm>
            <a:off x="7580244" y="1401417"/>
            <a:ext cx="4361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3600" dirty="0"/>
              <a:t>Brodsku </a:t>
            </a:r>
            <a:r>
              <a:rPr lang="hr-HR" sz="3600" dirty="0">
                <a:solidFill>
                  <a:srgbClr val="0070C0"/>
                </a:solidFill>
              </a:rPr>
              <a:t>kartu</a:t>
            </a:r>
            <a:r>
              <a:rPr lang="hr-HR" sz="3600" dirty="0"/>
              <a:t> kupujemo u luci.</a:t>
            </a:r>
          </a:p>
        </p:txBody>
      </p:sp>
    </p:spTree>
    <p:extLst>
      <p:ext uri="{BB962C8B-B14F-4D97-AF65-F5344CB8AC3E}">
        <p14:creationId xmlns:p14="http://schemas.microsoft.com/office/powerpoint/2010/main" val="328600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ula – (Unije – Susak) – Mali Lošinj – (Ilovik – Silba) - Zadar ...">
            <a:extLst>
              <a:ext uri="{FF2B5EF4-FFF2-40B4-BE49-F238E27FC236}">
                <a16:creationId xmlns:a16="http://schemas.microsoft.com/office/drawing/2014/main" id="{50246206-E022-4B21-8A8F-32385C60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0"/>
            <a:ext cx="9717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405F4B79-951B-41DB-9E1C-69480921BC4F}"/>
              </a:ext>
            </a:extLst>
          </p:cNvPr>
          <p:cNvSpPr/>
          <p:nvPr/>
        </p:nvSpPr>
        <p:spPr>
          <a:xfrm>
            <a:off x="0" y="1798982"/>
            <a:ext cx="32070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4400" dirty="0"/>
              <a:t>Brodovi plove prema </a:t>
            </a:r>
            <a:r>
              <a:rPr lang="hr-HR" sz="4400" dirty="0">
                <a:solidFill>
                  <a:srgbClr val="0070C0"/>
                </a:solidFill>
              </a:rPr>
              <a:t>plovidbenom redu.</a:t>
            </a:r>
          </a:p>
        </p:txBody>
      </p:sp>
    </p:spTree>
    <p:extLst>
      <p:ext uri="{BB962C8B-B14F-4D97-AF65-F5344CB8AC3E}">
        <p14:creationId xmlns:p14="http://schemas.microsoft.com/office/powerpoint/2010/main" val="205263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bajska tvrtka počinje brodski servis u Indiji | Cargo Cruise ...">
            <a:extLst>
              <a:ext uri="{FF2B5EF4-FFF2-40B4-BE49-F238E27FC236}">
                <a16:creationId xmlns:a16="http://schemas.microsoft.com/office/drawing/2014/main" id="{C3C71295-C9FC-45D3-A847-22DBB26E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" y="115114"/>
            <a:ext cx="10170520" cy="67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184D9F7-DB6F-4CB3-BA4A-6BA37753CCBA}"/>
              </a:ext>
            </a:extLst>
          </p:cNvPr>
          <p:cNvSpPr txBox="1"/>
          <p:nvPr/>
        </p:nvSpPr>
        <p:spPr>
          <a:xfrm>
            <a:off x="1093828" y="0"/>
            <a:ext cx="91885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Brodom se ne putuje najbrže, ali se putuje najjeftinije.</a:t>
            </a:r>
          </a:p>
          <a:p>
            <a:r>
              <a:rPr lang="hr-HR" sz="3200" dirty="0">
                <a:solidFill>
                  <a:schemeClr val="bg1"/>
                </a:solidFill>
              </a:rPr>
              <a:t>Što misliš, zašto?</a:t>
            </a:r>
          </a:p>
        </p:txBody>
      </p:sp>
    </p:spTree>
    <p:extLst>
      <p:ext uri="{BB962C8B-B14F-4D97-AF65-F5344CB8AC3E}">
        <p14:creationId xmlns:p14="http://schemas.microsoft.com/office/powerpoint/2010/main" val="260964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RUH SA SEDAM KORA: Devet problema s kojima se bore hrvatski ...">
            <a:extLst>
              <a:ext uri="{FF2B5EF4-FFF2-40B4-BE49-F238E27FC236}">
                <a16:creationId xmlns:a16="http://schemas.microsoft.com/office/drawing/2014/main" id="{0DFBDBBF-F595-4C68-B716-DD733E68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604"/>
            <a:ext cx="9223512" cy="61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jemački kruh sa sedam kora | Gospodarstvo | DW | 25.09.2012">
            <a:extLst>
              <a:ext uri="{FF2B5EF4-FFF2-40B4-BE49-F238E27FC236}">
                <a16:creationId xmlns:a16="http://schemas.microsoft.com/office/drawing/2014/main" id="{1767D1F2-F03B-4CFD-9394-9FA50CBB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8609"/>
            <a:ext cx="3359911" cy="188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08E5C8A-0F1A-4555-8361-8C65CB1BFE70}"/>
              </a:ext>
            </a:extLst>
          </p:cNvPr>
          <p:cNvSpPr txBox="1"/>
          <p:nvPr/>
        </p:nvSpPr>
        <p:spPr>
          <a:xfrm>
            <a:off x="9342784" y="1443841"/>
            <a:ext cx="2716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Što misliš, zašto se kaže </a:t>
            </a:r>
          </a:p>
          <a:p>
            <a:r>
              <a:rPr lang="hr-HR" sz="3600" dirty="0"/>
              <a:t>da je mornarski posao</a:t>
            </a:r>
          </a:p>
          <a:p>
            <a:r>
              <a:rPr lang="hr-HR" sz="3600" dirty="0">
                <a:solidFill>
                  <a:srgbClr val="0070C0"/>
                </a:solidFill>
              </a:rPr>
              <a:t>KRUH SA 7 KORA?</a:t>
            </a:r>
          </a:p>
        </p:txBody>
      </p:sp>
    </p:spTree>
    <p:extLst>
      <p:ext uri="{BB962C8B-B14F-4D97-AF65-F5344CB8AC3E}">
        <p14:creationId xmlns:p14="http://schemas.microsoft.com/office/powerpoint/2010/main" val="403094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853B2EC-67B4-422C-B3BF-1C09B4C025A8}"/>
              </a:ext>
            </a:extLst>
          </p:cNvPr>
          <p:cNvSpPr/>
          <p:nvPr/>
        </p:nvSpPr>
        <p:spPr>
          <a:xfrm>
            <a:off x="221145" y="3105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2"/>
              </a:rPr>
              <a:t>https://wordwall.net/hr/resource/1947528/priroda-i-dru%c5%a1tvo/putujemo-brodom</a:t>
            </a: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5FC3331-0442-438D-9A17-749997B88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4" y="60423"/>
            <a:ext cx="4571003" cy="2486231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834C7FBB-8526-4A0E-9E9D-955F96870FD8}"/>
              </a:ext>
            </a:extLst>
          </p:cNvPr>
          <p:cNvSpPr/>
          <p:nvPr/>
        </p:nvSpPr>
        <p:spPr>
          <a:xfrm>
            <a:off x="6811617" y="3428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4"/>
              </a:rPr>
              <a:t>https://wordwall.net/hr/resource/1996612/priroda-i-dru%c5%a1tvo/putujemo-brodom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0F16C8-606B-4735-8007-9A5E1D888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096" y="60423"/>
            <a:ext cx="5247860" cy="284124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49E1ED6-8CDB-4FC0-9DFB-EF7333AF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08" y="4052772"/>
            <a:ext cx="2925774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F2D05D72-465F-45C3-8860-60BE9DB2A01F}"/>
              </a:ext>
            </a:extLst>
          </p:cNvPr>
          <p:cNvGrpSpPr/>
          <p:nvPr/>
        </p:nvGrpSpPr>
        <p:grpSpPr>
          <a:xfrm>
            <a:off x="5137338" y="1873476"/>
            <a:ext cx="2270278" cy="1508083"/>
            <a:chOff x="6077551" y="1850400"/>
            <a:chExt cx="2270278" cy="1508083"/>
          </a:xfrm>
        </p:grpSpPr>
        <p:sp>
          <p:nvSpPr>
            <p:cNvPr id="8" name="Oblačić za govor: ovalni 7">
              <a:extLst>
                <a:ext uri="{FF2B5EF4-FFF2-40B4-BE49-F238E27FC236}">
                  <a16:creationId xmlns:a16="http://schemas.microsoft.com/office/drawing/2014/main" id="{9299E55B-6A4A-424B-98FC-2DF716E2EAF0}"/>
                </a:ext>
              </a:extLst>
            </p:cNvPr>
            <p:cNvSpPr/>
            <p:nvPr/>
          </p:nvSpPr>
          <p:spPr>
            <a:xfrm>
              <a:off x="6077551" y="1850400"/>
              <a:ext cx="2270278" cy="1508083"/>
            </a:xfrm>
            <a:prstGeom prst="wedgeEllipseCallout">
              <a:avLst>
                <a:gd name="adj1" fmla="val -33717"/>
                <a:gd name="adj2" fmla="val 1197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B617CA8E-DA47-40AF-A39B-99852D376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134" y="2193791"/>
              <a:ext cx="18671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Provjeri znanje i poigraj 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5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š svijet 2">
            <a:extLst>
              <a:ext uri="{FF2B5EF4-FFF2-40B4-BE49-F238E27FC236}">
                <a16:creationId xmlns:a16="http://schemas.microsoft.com/office/drawing/2014/main" id="{22DA7774-760D-4936-A374-078C1AE4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922">
            <a:off x="8631060" y="410837"/>
            <a:ext cx="2994273" cy="41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5096B32D-A1A0-44E9-BA1C-E2389A0CAAB8}"/>
              </a:ext>
            </a:extLst>
          </p:cNvPr>
          <p:cNvSpPr>
            <a:spLocks noChangeArrowheads="1"/>
          </p:cNvSpPr>
          <p:nvPr/>
        </p:nvSpPr>
        <p:spPr bwMode="auto">
          <a:xfrm rot="636189">
            <a:off x="8672424" y="4708160"/>
            <a:ext cx="1649216" cy="830997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/>
            <a:r>
              <a:rPr lang="hr-HR" altLang="sr-Latn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103. i 104. stranica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CA2F4E4-48E5-4E47-81E6-05476BDE4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476">
            <a:off x="5713816" y="4154042"/>
            <a:ext cx="2925774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13E734AA-6318-48CD-A712-0FDBD7B01796}"/>
              </a:ext>
            </a:extLst>
          </p:cNvPr>
          <p:cNvGrpSpPr/>
          <p:nvPr/>
        </p:nvGrpSpPr>
        <p:grpSpPr>
          <a:xfrm>
            <a:off x="5619643" y="1615564"/>
            <a:ext cx="2270278" cy="1508083"/>
            <a:chOff x="6077551" y="1769536"/>
            <a:chExt cx="2270278" cy="1508083"/>
          </a:xfrm>
        </p:grpSpPr>
        <p:sp>
          <p:nvSpPr>
            <p:cNvPr id="8" name="Oblačić za govor: ovalni 7">
              <a:extLst>
                <a:ext uri="{FF2B5EF4-FFF2-40B4-BE49-F238E27FC236}">
                  <a16:creationId xmlns:a16="http://schemas.microsoft.com/office/drawing/2014/main" id="{1BABC813-A85E-4C36-A464-CE1D0A321A17}"/>
                </a:ext>
              </a:extLst>
            </p:cNvPr>
            <p:cNvSpPr/>
            <p:nvPr/>
          </p:nvSpPr>
          <p:spPr>
            <a:xfrm>
              <a:off x="6077551" y="1769536"/>
              <a:ext cx="2270278" cy="1508083"/>
            </a:xfrm>
            <a:prstGeom prst="wedgeEllipseCallout">
              <a:avLst>
                <a:gd name="adj1" fmla="val -3364"/>
                <a:gd name="adj2" fmla="val 1109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D8F251CA-2A63-47FB-B023-89E9C1487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718" y="1861859"/>
              <a:ext cx="18671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Za zadaću riješi zadatke iz RB.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A348C074-6881-492C-8A8B-4112AE91688E}"/>
              </a:ext>
            </a:extLst>
          </p:cNvPr>
          <p:cNvGrpSpPr/>
          <p:nvPr/>
        </p:nvGrpSpPr>
        <p:grpSpPr>
          <a:xfrm>
            <a:off x="5071938" y="278472"/>
            <a:ext cx="2029401" cy="1323439"/>
            <a:chOff x="6077551" y="1769536"/>
            <a:chExt cx="2270278" cy="1508083"/>
          </a:xfrm>
        </p:grpSpPr>
        <p:sp>
          <p:nvSpPr>
            <p:cNvPr id="11" name="Oblačić za govor: ovalni 10">
              <a:extLst>
                <a:ext uri="{FF2B5EF4-FFF2-40B4-BE49-F238E27FC236}">
                  <a16:creationId xmlns:a16="http://schemas.microsoft.com/office/drawing/2014/main" id="{525AAD29-A043-45C0-A133-59248BA958B1}"/>
                </a:ext>
              </a:extLst>
            </p:cNvPr>
            <p:cNvSpPr/>
            <p:nvPr/>
          </p:nvSpPr>
          <p:spPr>
            <a:xfrm>
              <a:off x="6077551" y="1769536"/>
              <a:ext cx="2270278" cy="1508083"/>
            </a:xfrm>
            <a:prstGeom prst="wedgeEllipseCallout">
              <a:avLst>
                <a:gd name="adj1" fmla="val 7588"/>
                <a:gd name="adj2" fmla="val 487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01FB4775-0FEB-4A58-AB75-BADA2E042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774" y="2120252"/>
              <a:ext cx="1867111" cy="806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Pročitaj tekst</a:t>
              </a:r>
            </a:p>
            <a:p>
              <a:pPr eaLnBrk="1" hangingPunct="1"/>
              <a:r>
                <a:rPr lang="hr-HR" altLang="sr-Latn-R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u udžbeniku.</a:t>
              </a:r>
            </a:p>
          </p:txBody>
        </p:sp>
      </p:grpSp>
      <p:pic>
        <p:nvPicPr>
          <p:cNvPr id="13" name="Slika 12">
            <a:extLst>
              <a:ext uri="{FF2B5EF4-FFF2-40B4-BE49-F238E27FC236}">
                <a16:creationId xmlns:a16="http://schemas.microsoft.com/office/drawing/2014/main" id="{1007CD02-4619-4D43-B0C3-F2CD95C2D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2884">
            <a:off x="644528" y="578311"/>
            <a:ext cx="3943900" cy="5515745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BAA6625-8462-4C31-8358-B5051D2C4E8A}"/>
              </a:ext>
            </a:extLst>
          </p:cNvPr>
          <p:cNvSpPr>
            <a:spLocks noChangeArrowheads="1"/>
          </p:cNvSpPr>
          <p:nvPr/>
        </p:nvSpPr>
        <p:spPr bwMode="auto">
          <a:xfrm rot="20846601">
            <a:off x="2751813" y="5666129"/>
            <a:ext cx="1649216" cy="830997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/>
            <a:r>
              <a:rPr lang="hr-HR" altLang="sr-Latn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106. i 107. stranica</a:t>
            </a:r>
          </a:p>
        </p:txBody>
      </p:sp>
    </p:spTree>
    <p:extLst>
      <p:ext uri="{BB962C8B-B14F-4D97-AF65-F5344CB8AC3E}">
        <p14:creationId xmlns:p14="http://schemas.microsoft.com/office/powerpoint/2010/main" val="306640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BD9DC461-9A45-4798-ACB0-6AD4ED5B3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44" y="841751"/>
            <a:ext cx="7066237" cy="6016249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41C17F6F-5198-486C-81D9-FB87264654F9}"/>
              </a:ext>
            </a:extLst>
          </p:cNvPr>
          <p:cNvGrpSpPr/>
          <p:nvPr/>
        </p:nvGrpSpPr>
        <p:grpSpPr>
          <a:xfrm>
            <a:off x="0" y="0"/>
            <a:ext cx="7951304" cy="1888228"/>
            <a:chOff x="0" y="0"/>
            <a:chExt cx="7951304" cy="1888228"/>
          </a:xfrm>
        </p:grpSpPr>
        <p:sp>
          <p:nvSpPr>
            <p:cNvPr id="3" name="Dijagram toka: Ručni unos 2">
              <a:extLst>
                <a:ext uri="{FF2B5EF4-FFF2-40B4-BE49-F238E27FC236}">
                  <a16:creationId xmlns:a16="http://schemas.microsoft.com/office/drawing/2014/main" id="{D1E0BC23-0570-48DC-90BE-6C54D1DCFDE7}"/>
                </a:ext>
              </a:extLst>
            </p:cNvPr>
            <p:cNvSpPr/>
            <p:nvPr/>
          </p:nvSpPr>
          <p:spPr>
            <a:xfrm>
              <a:off x="1183485" y="196505"/>
              <a:ext cx="6767819" cy="1691723"/>
            </a:xfrm>
            <a:prstGeom prst="flowChartManualInput">
              <a:avLst/>
            </a:prstGeom>
            <a:solidFill>
              <a:srgbClr val="99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200" dirty="0">
                  <a:solidFill>
                    <a:schemeClr val="bg1"/>
                  </a:solidFill>
                </a:rPr>
                <a:t>Priroda i društvo</a:t>
              </a:r>
            </a:p>
          </p:txBody>
        </p:sp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E5A3BCEF-0E91-4F59-BC39-383A6E0CC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84696" cy="1294158"/>
            </a:xfrm>
            <a:prstGeom prst="rect">
              <a:avLst/>
            </a:prstGeom>
          </p:spPr>
        </p:pic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id="{0013D700-5876-4F73-9FCD-A15A1F18307B}"/>
              </a:ext>
            </a:extLst>
          </p:cNvPr>
          <p:cNvSpPr txBox="1"/>
          <p:nvPr/>
        </p:nvSpPr>
        <p:spPr>
          <a:xfrm>
            <a:off x="-106555" y="2449491"/>
            <a:ext cx="516679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800" b="1" dirty="0">
                <a:solidFill>
                  <a:srgbClr val="0070C0"/>
                </a:solidFill>
                <a:latin typeface="Verdana Pro Light" panose="020B0304030504040204" pitchFamily="34" charset="0"/>
              </a:rPr>
              <a:t>Putujemo</a:t>
            </a:r>
          </a:p>
          <a:p>
            <a:r>
              <a:rPr lang="hr-HR" sz="8800" b="1" dirty="0">
                <a:solidFill>
                  <a:srgbClr val="0070C0"/>
                </a:solidFill>
                <a:latin typeface="Verdana Pro Light" panose="020B0304030504040204" pitchFamily="34" charset="0"/>
              </a:rPr>
              <a:t>brodom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F4BF930-179B-460A-B0AE-5F6FCB75A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590" y="3688511"/>
            <a:ext cx="1404202" cy="15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4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ukovar prestigao Rijeku u kruzer turizmu - KIGO.hr">
            <a:extLst>
              <a:ext uri="{FF2B5EF4-FFF2-40B4-BE49-F238E27FC236}">
                <a16:creationId xmlns:a16="http://schemas.microsoft.com/office/drawing/2014/main" id="{3B6532F7-29C5-463B-84BF-2CE036A7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5" y="253217"/>
            <a:ext cx="5570810" cy="41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121886B-22A2-4218-8E35-6A486E10C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8" y="3699802"/>
            <a:ext cx="5386687" cy="3145347"/>
          </a:xfrm>
          <a:prstGeom prst="rect">
            <a:avLst/>
          </a:prstGeom>
        </p:spPr>
      </p:pic>
      <p:pic>
        <p:nvPicPr>
          <p:cNvPr id="1028" name="Picture 4" descr="Burtiž - brodovi: jedrenjaci">
            <a:extLst>
              <a:ext uri="{FF2B5EF4-FFF2-40B4-BE49-F238E27FC236}">
                <a16:creationId xmlns:a16="http://schemas.microsoft.com/office/drawing/2014/main" id="{1B289FC6-BDE4-4459-99D3-5C010819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05" y="144974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832AE67-FF43-456F-ADA0-FAB21033D555}"/>
              </a:ext>
            </a:extLst>
          </p:cNvPr>
          <p:cNvSpPr txBox="1"/>
          <p:nvPr/>
        </p:nvSpPr>
        <p:spPr>
          <a:xfrm>
            <a:off x="1159056" y="290138"/>
            <a:ext cx="420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Brodovi plove rijekama,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BD1A42D-BCB2-48B0-A334-0FA83339FBA6}"/>
              </a:ext>
            </a:extLst>
          </p:cNvPr>
          <p:cNvSpPr txBox="1"/>
          <p:nvPr/>
        </p:nvSpPr>
        <p:spPr>
          <a:xfrm>
            <a:off x="6143847" y="290138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morima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F8A2BDF-1EB9-4EE1-A940-904FCE1A9899}"/>
              </a:ext>
            </a:extLst>
          </p:cNvPr>
          <p:cNvSpPr txBox="1"/>
          <p:nvPr/>
        </p:nvSpPr>
        <p:spPr>
          <a:xfrm>
            <a:off x="3556454" y="3766742"/>
            <a:ext cx="189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</a:rPr>
              <a:t>i jezerima.</a:t>
            </a:r>
          </a:p>
        </p:txBody>
      </p:sp>
    </p:spTree>
    <p:extLst>
      <p:ext uri="{BB962C8B-B14F-4D97-AF65-F5344CB8AC3E}">
        <p14:creationId xmlns:p14="http://schemas.microsoft.com/office/powerpoint/2010/main" val="402903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ajekti - red plovidbe - otok Lošinj">
            <a:extLst>
              <a:ext uri="{FF2B5EF4-FFF2-40B4-BE49-F238E27FC236}">
                <a16:creationId xmlns:a16="http://schemas.microsoft.com/office/drawing/2014/main" id="{50420C16-6360-40C0-8331-F5435F0B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43" y="2103080"/>
            <a:ext cx="75247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Čak 270 kontejnera izgubljeno s teretnog broda u Sjevernom moru ...">
            <a:extLst>
              <a:ext uri="{FF2B5EF4-FFF2-40B4-BE49-F238E27FC236}">
                <a16:creationId xmlns:a16="http://schemas.microsoft.com/office/drawing/2014/main" id="{7CBC6726-3F3B-4B68-B8B7-7CFC2F06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" y="49570"/>
            <a:ext cx="6001993" cy="39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7D2C57C-2AC2-4CF7-89DD-021151BF60F4}"/>
              </a:ext>
            </a:extLst>
          </p:cNvPr>
          <p:cNvSpPr txBox="1"/>
          <p:nvPr/>
        </p:nvSpPr>
        <p:spPr>
          <a:xfrm>
            <a:off x="94007" y="49570"/>
            <a:ext cx="3556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TERETNI BROD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175CA42-2423-4662-98B1-78676DAD0792}"/>
              </a:ext>
            </a:extLst>
          </p:cNvPr>
          <p:cNvSpPr txBox="1"/>
          <p:nvPr/>
        </p:nvSpPr>
        <p:spPr>
          <a:xfrm>
            <a:off x="7680525" y="2046022"/>
            <a:ext cx="4127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TRAJEKT </a:t>
            </a:r>
          </a:p>
          <a:p>
            <a:r>
              <a:rPr lang="hr-HR" sz="3600" dirty="0">
                <a:solidFill>
                  <a:srgbClr val="002060"/>
                </a:solidFill>
              </a:rPr>
              <a:t>– prevozi automobile</a:t>
            </a:r>
          </a:p>
        </p:txBody>
      </p:sp>
    </p:spTree>
    <p:extLst>
      <p:ext uri="{BB962C8B-B14F-4D97-AF65-F5344CB8AC3E}">
        <p14:creationId xmlns:p14="http://schemas.microsoft.com/office/powerpoint/2010/main" val="378887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IDEO, FOTO: ZAPLOVIO NAJVEĆI PUTNIČKI BROD NA SVIJETU Gigantski ...">
            <a:extLst>
              <a:ext uri="{FF2B5EF4-FFF2-40B4-BE49-F238E27FC236}">
                <a16:creationId xmlns:a16="http://schemas.microsoft.com/office/drawing/2014/main" id="{ADFB4C14-1398-499C-B6C3-37B02D6B6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36" y="2931502"/>
            <a:ext cx="6477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IBARSKI BROD">
            <a:extLst>
              <a:ext uri="{FF2B5EF4-FFF2-40B4-BE49-F238E27FC236}">
                <a16:creationId xmlns:a16="http://schemas.microsoft.com/office/drawing/2014/main" id="{EF7862C9-78FC-45C6-BE39-C4AFA2C2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" y="87923"/>
            <a:ext cx="5798024" cy="43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BCE3A42-6DF4-4CBA-8409-AF13CDFB3BE3}"/>
              </a:ext>
            </a:extLst>
          </p:cNvPr>
          <p:cNvSpPr txBox="1"/>
          <p:nvPr/>
        </p:nvSpPr>
        <p:spPr>
          <a:xfrm>
            <a:off x="473834" y="87923"/>
            <a:ext cx="3712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RIBARSKI BROD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646137E-F14A-4BD5-99AE-50A3A744AA22}"/>
              </a:ext>
            </a:extLst>
          </p:cNvPr>
          <p:cNvSpPr txBox="1"/>
          <p:nvPr/>
        </p:nvSpPr>
        <p:spPr>
          <a:xfrm>
            <a:off x="5892031" y="2828779"/>
            <a:ext cx="3814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rgbClr val="002060"/>
                </a:solidFill>
              </a:rPr>
              <a:t>PUTNIČKI BROD</a:t>
            </a:r>
          </a:p>
        </p:txBody>
      </p:sp>
    </p:spTree>
    <p:extLst>
      <p:ext uri="{BB962C8B-B14F-4D97-AF65-F5344CB8AC3E}">
        <p14:creationId xmlns:p14="http://schemas.microsoft.com/office/powerpoint/2010/main" val="286537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drilica - Bavaria 37 Cruiser">
            <a:extLst>
              <a:ext uri="{FF2B5EF4-FFF2-40B4-BE49-F238E27FC236}">
                <a16:creationId xmlns:a16="http://schemas.microsoft.com/office/drawing/2014/main" id="{082D9374-DE44-482E-9CB8-AEF0C6F3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/VIDEO: Brodosplit izgradio najveći jedrenjak na svijetu i ...">
            <a:extLst>
              <a:ext uri="{FF2B5EF4-FFF2-40B4-BE49-F238E27FC236}">
                <a16:creationId xmlns:a16="http://schemas.microsoft.com/office/drawing/2014/main" id="{5C5C0D10-4808-4429-8AD5-289F578A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96" y="2650435"/>
            <a:ext cx="6732104" cy="42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BC2205B-9D8E-43CF-874B-41B535DEADF4}"/>
              </a:ext>
            </a:extLst>
          </p:cNvPr>
          <p:cNvSpPr txBox="1"/>
          <p:nvPr/>
        </p:nvSpPr>
        <p:spPr>
          <a:xfrm>
            <a:off x="473834" y="87923"/>
            <a:ext cx="2444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JEDRILICA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7C5AFB3-0A9F-45CF-ABF9-182271907B2C}"/>
              </a:ext>
            </a:extLst>
          </p:cNvPr>
          <p:cNvSpPr txBox="1"/>
          <p:nvPr/>
        </p:nvSpPr>
        <p:spPr>
          <a:xfrm>
            <a:off x="6563208" y="2659559"/>
            <a:ext cx="2723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JEDRENJAK</a:t>
            </a:r>
          </a:p>
        </p:txBody>
      </p:sp>
    </p:spTree>
    <p:extLst>
      <p:ext uri="{BB962C8B-B14F-4D97-AF65-F5344CB8AC3E}">
        <p14:creationId xmlns:p14="http://schemas.microsoft.com/office/powerpoint/2010/main" val="296362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čamac | Hrvatska enciklopedija">
            <a:extLst>
              <a:ext uri="{FF2B5EF4-FFF2-40B4-BE49-F238E27FC236}">
                <a16:creationId xmlns:a16="http://schemas.microsoft.com/office/drawing/2014/main" id="{AB58FEEA-6205-49E2-9D0A-EE54EA71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8" y="173935"/>
            <a:ext cx="5934985" cy="41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liser – Wikipedija">
            <a:extLst>
              <a:ext uri="{FF2B5EF4-FFF2-40B4-BE49-F238E27FC236}">
                <a16:creationId xmlns:a16="http://schemas.microsoft.com/office/drawing/2014/main" id="{7B80EEBA-05A4-4A64-B941-C6AB5C05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96" y="2266122"/>
            <a:ext cx="6122504" cy="45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0216E9B-61EC-4E49-B824-DB023ADFF8DA}"/>
              </a:ext>
            </a:extLst>
          </p:cNvPr>
          <p:cNvSpPr txBox="1"/>
          <p:nvPr/>
        </p:nvSpPr>
        <p:spPr>
          <a:xfrm>
            <a:off x="394321" y="255105"/>
            <a:ext cx="1919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ČAMAC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A1EC1F9-D4D1-4997-B747-9BC958FD0A8C}"/>
              </a:ext>
            </a:extLst>
          </p:cNvPr>
          <p:cNvSpPr txBox="1"/>
          <p:nvPr/>
        </p:nvSpPr>
        <p:spPr>
          <a:xfrm>
            <a:off x="6828251" y="2448340"/>
            <a:ext cx="1762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GLISER</a:t>
            </a:r>
          </a:p>
        </p:txBody>
      </p:sp>
    </p:spTree>
    <p:extLst>
      <p:ext uri="{BB962C8B-B14F-4D97-AF65-F5344CB8AC3E}">
        <p14:creationId xmlns:p14="http://schemas.microsoft.com/office/powerpoint/2010/main" val="184080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3F3B21C-F72B-49F2-9675-21E51A116749}"/>
              </a:ext>
            </a:extLst>
          </p:cNvPr>
          <p:cNvSpPr/>
          <p:nvPr/>
        </p:nvSpPr>
        <p:spPr>
          <a:xfrm>
            <a:off x="145192" y="181957"/>
            <a:ext cx="34455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3200" dirty="0"/>
              <a:t>Mjesto iz kojeg  </a:t>
            </a:r>
          </a:p>
          <a:p>
            <a:pPr fontAlgn="base"/>
            <a:r>
              <a:rPr lang="hr-HR" sz="3200" dirty="0"/>
              <a:t>isplovljavaju i u koje uplovljavaju (pristaju) brodovi zove se </a:t>
            </a:r>
            <a:r>
              <a:rPr lang="hr-HR" sz="3200" dirty="0">
                <a:solidFill>
                  <a:srgbClr val="0070C0"/>
                </a:solidFill>
              </a:rPr>
              <a:t>BRODSKA LUKA.</a:t>
            </a:r>
          </a:p>
          <a:p>
            <a:pPr fontAlgn="base"/>
            <a:endParaRPr lang="hr-HR" sz="3200" dirty="0"/>
          </a:p>
          <a:p>
            <a:pPr fontAlgn="base"/>
            <a:r>
              <a:rPr lang="hr-HR" sz="3200" dirty="0"/>
              <a:t>Luke mogu biti </a:t>
            </a:r>
            <a:r>
              <a:rPr lang="hr-HR" sz="3200" dirty="0">
                <a:solidFill>
                  <a:srgbClr val="0070C0"/>
                </a:solidFill>
              </a:rPr>
              <a:t>putničke</a:t>
            </a:r>
            <a:r>
              <a:rPr lang="hr-HR" sz="3200" dirty="0"/>
              <a:t> ili </a:t>
            </a:r>
            <a:r>
              <a:rPr lang="hr-HR" sz="3200" dirty="0">
                <a:solidFill>
                  <a:srgbClr val="0070C0"/>
                </a:solidFill>
              </a:rPr>
              <a:t>teretne</a:t>
            </a:r>
            <a:r>
              <a:rPr lang="hr-HR" sz="3200" dirty="0"/>
              <a:t>. </a:t>
            </a:r>
          </a:p>
        </p:txBody>
      </p:sp>
      <p:pic>
        <p:nvPicPr>
          <p:cNvPr id="6146" name="Picture 2" descr="luka | Hrvatska enciklopedija">
            <a:extLst>
              <a:ext uri="{FF2B5EF4-FFF2-40B4-BE49-F238E27FC236}">
                <a16:creationId xmlns:a16="http://schemas.microsoft.com/office/drawing/2014/main" id="{84CE3967-91F9-4F3B-A23E-F4907C67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27" y="0"/>
            <a:ext cx="8270516" cy="68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2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F16F69E-98C2-4C6A-9192-6D4D474D5905}"/>
              </a:ext>
            </a:extLst>
          </p:cNvPr>
          <p:cNvSpPr/>
          <p:nvPr/>
        </p:nvSpPr>
        <p:spPr>
          <a:xfrm>
            <a:off x="292516" y="4953863"/>
            <a:ext cx="5584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Putnici i teret ukrcavaju se i iskrcavaju na </a:t>
            </a:r>
            <a:r>
              <a:rPr lang="pl-PL" sz="3200" dirty="0">
                <a:solidFill>
                  <a:srgbClr val="0070C0"/>
                </a:solidFill>
              </a:rPr>
              <a:t>PRISTANIŠTU</a:t>
            </a:r>
            <a:r>
              <a:rPr lang="pl-PL" sz="3200" dirty="0"/>
              <a:t>.</a:t>
            </a:r>
            <a:endParaRPr lang="hr-HR" sz="3200" dirty="0"/>
          </a:p>
        </p:txBody>
      </p:sp>
      <p:pic>
        <p:nvPicPr>
          <p:cNvPr id="7170" name="Picture 2" descr="Otvoreno novo trajektno pristanište u Trogiru, a u srpnju otvara ...">
            <a:extLst>
              <a:ext uri="{FF2B5EF4-FFF2-40B4-BE49-F238E27FC236}">
                <a16:creationId xmlns:a16="http://schemas.microsoft.com/office/drawing/2014/main" id="{4A9E139A-032E-4ACE-81F1-375EDDFE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36960" cy="42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eretni brod oštetio pristanište u Luci Rijeka :: HRT – Radio Rijeka">
            <a:extLst>
              <a:ext uri="{FF2B5EF4-FFF2-40B4-BE49-F238E27FC236}">
                <a16:creationId xmlns:a16="http://schemas.microsoft.com/office/drawing/2014/main" id="{6451FD77-D583-4B36-A48C-3CB60D0E8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9283"/>
            <a:ext cx="5996609" cy="44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0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205</Words>
  <Application>Microsoft Office PowerPoint</Application>
  <PresentationFormat>Široki zaslon</PresentationFormat>
  <Paragraphs>40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1</cp:revision>
  <dcterms:created xsi:type="dcterms:W3CDTF">2020-05-21T04:23:59Z</dcterms:created>
  <dcterms:modified xsi:type="dcterms:W3CDTF">2020-05-21T06:30:45Z</dcterms:modified>
</cp:coreProperties>
</file>