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2" end="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E4B8B5-8667-48C1-80CD-11BBE60D0BD0}" v="42" dt="2020-04-07T06:22:46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o Jandrasek" userId="b9c5681ef4df86e2" providerId="LiveId" clId="{FEE4B8B5-8667-48C1-80CD-11BBE60D0BD0}"/>
    <pc:docChg chg="custSel addSld modSld sldOrd modShowInfo">
      <pc:chgData name="Vlado Jandrasek" userId="b9c5681ef4df86e2" providerId="LiveId" clId="{FEE4B8B5-8667-48C1-80CD-11BBE60D0BD0}" dt="2020-04-07T06:22:54.247" v="55" actId="1076"/>
      <pc:docMkLst>
        <pc:docMk/>
      </pc:docMkLst>
      <pc:sldChg chg="modAnim">
        <pc:chgData name="Vlado Jandrasek" userId="b9c5681ef4df86e2" providerId="LiveId" clId="{FEE4B8B5-8667-48C1-80CD-11BBE60D0BD0}" dt="2020-04-07T06:18:13.244" v="38"/>
        <pc:sldMkLst>
          <pc:docMk/>
          <pc:sldMk cId="2500352690" sldId="256"/>
        </pc:sldMkLst>
      </pc:sldChg>
      <pc:sldChg chg="addSp delSp modSp mod">
        <pc:chgData name="Vlado Jandrasek" userId="b9c5681ef4df86e2" providerId="LiveId" clId="{FEE4B8B5-8667-48C1-80CD-11BBE60D0BD0}" dt="2020-04-07T06:21:07.830" v="53" actId="14100"/>
        <pc:sldMkLst>
          <pc:docMk/>
          <pc:sldMk cId="3798406238" sldId="257"/>
        </pc:sldMkLst>
        <pc:spChg chg="mod">
          <ac:chgData name="Vlado Jandrasek" userId="b9c5681ef4df86e2" providerId="LiveId" clId="{FEE4B8B5-8667-48C1-80CD-11BBE60D0BD0}" dt="2020-04-07T06:19:53.273" v="40" actId="207"/>
          <ac:spMkLst>
            <pc:docMk/>
            <pc:sldMk cId="3798406238" sldId="257"/>
            <ac:spMk id="25" creationId="{1039793B-A2F5-487B-A512-FA1D11BFC896}"/>
          </ac:spMkLst>
        </pc:spChg>
        <pc:spChg chg="mod">
          <ac:chgData name="Vlado Jandrasek" userId="b9c5681ef4df86e2" providerId="LiveId" clId="{FEE4B8B5-8667-48C1-80CD-11BBE60D0BD0}" dt="2020-04-07T06:20:41.452" v="47" actId="1076"/>
          <ac:spMkLst>
            <pc:docMk/>
            <pc:sldMk cId="3798406238" sldId="257"/>
            <ac:spMk id="26" creationId="{AFC251B0-7AEE-4DBD-965D-ED35886F6589}"/>
          </ac:spMkLst>
        </pc:spChg>
        <pc:spChg chg="mod">
          <ac:chgData name="Vlado Jandrasek" userId="b9c5681ef4df86e2" providerId="LiveId" clId="{FEE4B8B5-8667-48C1-80CD-11BBE60D0BD0}" dt="2020-04-07T06:21:07.830" v="53" actId="14100"/>
          <ac:spMkLst>
            <pc:docMk/>
            <pc:sldMk cId="3798406238" sldId="257"/>
            <ac:spMk id="28" creationId="{918FCBF8-361F-41E8-A891-05AD4C24005E}"/>
          </ac:spMkLst>
        </pc:spChg>
        <pc:spChg chg="add del mod">
          <ac:chgData name="Vlado Jandrasek" userId="b9c5681ef4df86e2" providerId="LiveId" clId="{FEE4B8B5-8667-48C1-80CD-11BBE60D0BD0}" dt="2020-04-07T06:20:05.431" v="42" actId="478"/>
          <ac:spMkLst>
            <pc:docMk/>
            <pc:sldMk cId="3798406238" sldId="257"/>
            <ac:spMk id="77" creationId="{B3E11F28-3547-4600-855C-F92555BB481B}"/>
          </ac:spMkLst>
        </pc:spChg>
        <pc:spChg chg="add del mod">
          <ac:chgData name="Vlado Jandrasek" userId="b9c5681ef4df86e2" providerId="LiveId" clId="{FEE4B8B5-8667-48C1-80CD-11BBE60D0BD0}" dt="2020-04-07T06:20:16.290" v="44" actId="478"/>
          <ac:spMkLst>
            <pc:docMk/>
            <pc:sldMk cId="3798406238" sldId="257"/>
            <ac:spMk id="78" creationId="{6DD8C9D1-0334-4206-A4E1-8241E32B0FB6}"/>
          </ac:spMkLst>
        </pc:spChg>
        <pc:spChg chg="add del mod">
          <ac:chgData name="Vlado Jandrasek" userId="b9c5681ef4df86e2" providerId="LiveId" clId="{FEE4B8B5-8667-48C1-80CD-11BBE60D0BD0}" dt="2020-04-07T06:20:52.744" v="49" actId="478"/>
          <ac:spMkLst>
            <pc:docMk/>
            <pc:sldMk cId="3798406238" sldId="257"/>
            <ac:spMk id="79" creationId="{E93DB5A4-1A0A-4B88-9734-B18C62857715}"/>
          </ac:spMkLst>
        </pc:spChg>
      </pc:sldChg>
      <pc:sldChg chg="modSp mod">
        <pc:chgData name="Vlado Jandrasek" userId="b9c5681ef4df86e2" providerId="LiveId" clId="{FEE4B8B5-8667-48C1-80CD-11BBE60D0BD0}" dt="2020-04-07T06:22:54.247" v="55" actId="1076"/>
        <pc:sldMkLst>
          <pc:docMk/>
          <pc:sldMk cId="4118129457" sldId="260"/>
        </pc:sldMkLst>
        <pc:spChg chg="mod">
          <ac:chgData name="Vlado Jandrasek" userId="b9c5681ef4df86e2" providerId="LiveId" clId="{FEE4B8B5-8667-48C1-80CD-11BBE60D0BD0}" dt="2020-04-07T06:22:54.247" v="55" actId="1076"/>
          <ac:spMkLst>
            <pc:docMk/>
            <pc:sldMk cId="4118129457" sldId="260"/>
            <ac:spMk id="14" creationId="{3BEDCB32-CB96-4360-B11E-0A4FBE1ABFBE}"/>
          </ac:spMkLst>
        </pc:spChg>
        <pc:picChg chg="mod">
          <ac:chgData name="Vlado Jandrasek" userId="b9c5681ef4df86e2" providerId="LiveId" clId="{FEE4B8B5-8667-48C1-80CD-11BBE60D0BD0}" dt="2020-04-07T06:22:54.247" v="55" actId="1076"/>
          <ac:picMkLst>
            <pc:docMk/>
            <pc:sldMk cId="4118129457" sldId="260"/>
            <ac:picMk id="13" creationId="{3E19C62F-AED9-4DF0-A827-44D0D6269AC3}"/>
          </ac:picMkLst>
        </pc:picChg>
      </pc:sldChg>
      <pc:sldChg chg="addSp add ord">
        <pc:chgData name="Vlado Jandrasek" userId="b9c5681ef4df86e2" providerId="LiveId" clId="{FEE4B8B5-8667-48C1-80CD-11BBE60D0BD0}" dt="2020-04-07T06:15:54.950" v="35"/>
        <pc:sldMkLst>
          <pc:docMk/>
          <pc:sldMk cId="2782782814" sldId="261"/>
        </pc:sldMkLst>
        <pc:spChg chg="add">
          <ac:chgData name="Vlado Jandrasek" userId="b9c5681ef4df86e2" providerId="LiveId" clId="{FEE4B8B5-8667-48C1-80CD-11BBE60D0BD0}" dt="2020-04-07T06:14:16.267" v="1"/>
          <ac:spMkLst>
            <pc:docMk/>
            <pc:sldMk cId="2782782814" sldId="261"/>
            <ac:spMk id="6" creationId="{01BEE6F5-90B0-4A29-A8EE-F09F14E7C219}"/>
          </ac:spMkLst>
        </pc:spChg>
        <pc:spChg chg="add">
          <ac:chgData name="Vlado Jandrasek" userId="b9c5681ef4df86e2" providerId="LiveId" clId="{FEE4B8B5-8667-48C1-80CD-11BBE60D0BD0}" dt="2020-04-07T06:14:16.267" v="1"/>
          <ac:spMkLst>
            <pc:docMk/>
            <pc:sldMk cId="2782782814" sldId="261"/>
            <ac:spMk id="9" creationId="{F234B3DE-5271-47D0-BFE9-A0EA916A48D2}"/>
          </ac:spMkLst>
        </pc:spChg>
        <pc:spChg chg="add">
          <ac:chgData name="Vlado Jandrasek" userId="b9c5681ef4df86e2" providerId="LiveId" clId="{FEE4B8B5-8667-48C1-80CD-11BBE60D0BD0}" dt="2020-04-07T06:14:16.267" v="1"/>
          <ac:spMkLst>
            <pc:docMk/>
            <pc:sldMk cId="2782782814" sldId="261"/>
            <ac:spMk id="10" creationId="{0820C8F0-3792-4608-A347-952A441C83D2}"/>
          </ac:spMkLst>
        </pc:spChg>
        <pc:grpChg chg="add">
          <ac:chgData name="Vlado Jandrasek" userId="b9c5681ef4df86e2" providerId="LiveId" clId="{FEE4B8B5-8667-48C1-80CD-11BBE60D0BD0}" dt="2020-04-07T06:14:16.267" v="1"/>
          <ac:grpSpMkLst>
            <pc:docMk/>
            <pc:sldMk cId="2782782814" sldId="261"/>
            <ac:grpSpMk id="2" creationId="{BF6842E5-0D23-43FD-B617-45855DA5F022}"/>
          </ac:grpSpMkLst>
        </pc:grpChg>
        <pc:picChg chg="add">
          <ac:chgData name="Vlado Jandrasek" userId="b9c5681ef4df86e2" providerId="LiveId" clId="{FEE4B8B5-8667-48C1-80CD-11BBE60D0BD0}" dt="2020-04-07T06:14:16.267" v="1"/>
          <ac:picMkLst>
            <pc:docMk/>
            <pc:sldMk cId="2782782814" sldId="261"/>
            <ac:picMk id="7" creationId="{FA3E012E-4FDC-4156-90F2-10CE9A5BB11B}"/>
          </ac:picMkLst>
        </pc:picChg>
        <pc:picChg chg="add">
          <ac:chgData name="Vlado Jandrasek" userId="b9c5681ef4df86e2" providerId="LiveId" clId="{FEE4B8B5-8667-48C1-80CD-11BBE60D0BD0}" dt="2020-04-07T06:14:16.267" v="1"/>
          <ac:picMkLst>
            <pc:docMk/>
            <pc:sldMk cId="2782782814" sldId="261"/>
            <ac:picMk id="8" creationId="{3F61E6BF-ADB5-47EC-A8A6-0219694EEED0}"/>
          </ac:picMkLst>
        </pc:picChg>
      </pc:sldChg>
      <pc:sldChg chg="addSp delSp modSp add mod ord modAnim">
        <pc:chgData name="Vlado Jandrasek" userId="b9c5681ef4df86e2" providerId="LiveId" clId="{FEE4B8B5-8667-48C1-80CD-11BBE60D0BD0}" dt="2020-04-07T06:15:51.784" v="33"/>
        <pc:sldMkLst>
          <pc:docMk/>
          <pc:sldMk cId="263058780" sldId="262"/>
        </pc:sldMkLst>
        <pc:spChg chg="add mod">
          <ac:chgData name="Vlado Jandrasek" userId="b9c5681ef4df86e2" providerId="LiveId" clId="{FEE4B8B5-8667-48C1-80CD-11BBE60D0BD0}" dt="2020-04-07T06:14:50.099" v="24" actId="1076"/>
          <ac:spMkLst>
            <pc:docMk/>
            <pc:sldMk cId="263058780" sldId="262"/>
            <ac:spMk id="6" creationId="{85568599-ABE2-4B58-9E50-03FB7C80B87E}"/>
          </ac:spMkLst>
        </pc:spChg>
        <pc:spChg chg="del">
          <ac:chgData name="Vlado Jandrasek" userId="b9c5681ef4df86e2" providerId="LiveId" clId="{FEE4B8B5-8667-48C1-80CD-11BBE60D0BD0}" dt="2020-04-07T06:15:02.934" v="25" actId="478"/>
          <ac:spMkLst>
            <pc:docMk/>
            <pc:sldMk cId="263058780" sldId="262"/>
            <ac:spMk id="9" creationId="{DB51E2C8-13E5-4659-B3CF-D452E58E1C3E}"/>
          </ac:spMkLst>
        </pc:spChg>
        <pc:spChg chg="del">
          <ac:chgData name="Vlado Jandrasek" userId="b9c5681ef4df86e2" providerId="LiveId" clId="{FEE4B8B5-8667-48C1-80CD-11BBE60D0BD0}" dt="2020-04-07T06:15:16.828" v="29" actId="478"/>
          <ac:spMkLst>
            <pc:docMk/>
            <pc:sldMk cId="263058780" sldId="262"/>
            <ac:spMk id="10" creationId="{7F453932-507C-4A1B-9C6E-7A63D1320A6F}"/>
          </ac:spMkLst>
        </pc:spChg>
        <pc:grpChg chg="add">
          <ac:chgData name="Vlado Jandrasek" userId="b9c5681ef4df86e2" providerId="LiveId" clId="{FEE4B8B5-8667-48C1-80CD-11BBE60D0BD0}" dt="2020-04-07T06:14:36.082" v="3"/>
          <ac:grpSpMkLst>
            <pc:docMk/>
            <pc:sldMk cId="263058780" sldId="262"/>
            <ac:grpSpMk id="2" creationId="{0507A658-6CC4-49B1-97AA-B4C687EABBE5}"/>
          </ac:grpSpMkLst>
        </pc:grpChg>
        <pc:grpChg chg="add del mod">
          <ac:chgData name="Vlado Jandrasek" userId="b9c5681ef4df86e2" providerId="LiveId" clId="{FEE4B8B5-8667-48C1-80CD-11BBE60D0BD0}" dt="2020-04-07T06:15:16.828" v="29" actId="478"/>
          <ac:grpSpMkLst>
            <pc:docMk/>
            <pc:sldMk cId="263058780" sldId="262"/>
            <ac:grpSpMk id="7" creationId="{1E344DA7-299E-45E6-B86D-2BBDFA21D862}"/>
          </ac:grpSpMkLst>
        </pc:grpChg>
        <pc:picChg chg="mod">
          <ac:chgData name="Vlado Jandrasek" userId="b9c5681ef4df86e2" providerId="LiveId" clId="{FEE4B8B5-8667-48C1-80CD-11BBE60D0BD0}" dt="2020-04-07T06:15:21.257" v="31" actId="1076"/>
          <ac:picMkLst>
            <pc:docMk/>
            <pc:sldMk cId="263058780" sldId="262"/>
            <ac:picMk id="8" creationId="{82F3BCC5-3890-48BC-9323-03C35F77C84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399B27-4891-4B2A-B38C-A656A0C69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933E0F2-70E1-4303-952C-F7C03AB49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C23210-A0E3-49EE-AC4A-7672345E5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3295-4CF1-48FF-8E97-E7DB8A1296B2}" type="datetimeFigureOut">
              <a:rPr lang="hr-HR" smtClean="0"/>
              <a:t>7.4.2020.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31E64CE-F9AF-4E7A-A237-8B2C1D8A5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8AE6867-29C0-4799-B69E-9B547620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1162-DB80-4945-BA5C-CC3E4B055E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197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910E14-8607-4659-948F-F8D2D3A6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EC76F9-2542-499D-9E61-BEB428413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42C6697-5106-4C35-8E63-3CFFC7B7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3295-4CF1-48FF-8E97-E7DB8A1296B2}" type="datetimeFigureOut">
              <a:rPr lang="hr-HR" smtClean="0"/>
              <a:t>7.4.2020.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4BC8575-9951-4978-B9B4-C392285F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9236FE9-CDDD-4367-903C-7CD1406F7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1162-DB80-4945-BA5C-CC3E4B055E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829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8188211-2CB9-4B29-ABEA-07FAF9D9F8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9A9AC0C-9AB6-4946-91A6-8EFD66927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D6ADACA-5AB6-41B6-8896-E14B11FA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3295-4CF1-48FF-8E97-E7DB8A1296B2}" type="datetimeFigureOut">
              <a:rPr lang="hr-HR" smtClean="0"/>
              <a:t>7.4.2020.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0EEA2A3-C185-41D8-9B64-939240B96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E65E7E9-6E6A-4F77-BBB1-92029EEE3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1162-DB80-4945-BA5C-CC3E4B055E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485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75EBBA-04A5-447C-848B-7C9CE81F4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DDB3BD-31CF-4D9E-AF4E-9A81DAB9E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88CBEB5-B977-4D25-98E2-B0172652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3295-4CF1-48FF-8E97-E7DB8A1296B2}" type="datetimeFigureOut">
              <a:rPr lang="hr-HR" smtClean="0"/>
              <a:t>7.4.2020.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E89C33B-B2CC-4BC3-908E-808B79B4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1B9B091-6162-4943-9E0C-28474090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1162-DB80-4945-BA5C-CC3E4B055E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285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C2BF08-2CCA-44C1-B74B-E0F4395A1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333F4BA-2AA7-48C4-B272-767C9044B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70A5402-5B99-4EA8-B177-48850B9C4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3295-4CF1-48FF-8E97-E7DB8A1296B2}" type="datetimeFigureOut">
              <a:rPr lang="hr-HR" smtClean="0"/>
              <a:t>7.4.2020.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35175BE-8366-463F-9BBA-BC830F91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BFB18F8-B871-4822-8867-9D5F38D07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1162-DB80-4945-BA5C-CC3E4B055E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799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CADC5C-8E47-4013-827C-7970214C7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3DDA00-AFF1-4F7C-AFF6-BCDEAD4AD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68400F8-A1C0-45BE-8D71-6D8A8A113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8F14571-E879-4608-8E62-A0C5E78C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3295-4CF1-48FF-8E97-E7DB8A1296B2}" type="datetimeFigureOut">
              <a:rPr lang="hr-HR" smtClean="0"/>
              <a:t>7.4.2020.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6163CA6-44D7-4D66-8FA4-33DD0C06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487C356-209D-4FCD-BA5E-7E2D5B00C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1162-DB80-4945-BA5C-CC3E4B055E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7746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EF2B02-3BC6-46E8-B91F-A78C404F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7D8F883-DBD9-4FE8-9370-58C0F1541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61A2428-04B5-4DD8-989F-F036E9EB7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6BEC536-41C9-470C-9A25-F677A0B1E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80C041C-0CD2-40B1-8F5D-E8DA65CBBC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576062B-D820-47BD-BA95-8C7A371A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3295-4CF1-48FF-8E97-E7DB8A1296B2}" type="datetimeFigureOut">
              <a:rPr lang="hr-HR" smtClean="0"/>
              <a:t>7.4.2020.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8F872253-6860-412A-A70D-72A7294D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53E78A08-15D0-4EAF-9DD4-681282B7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1162-DB80-4945-BA5C-CC3E4B055E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103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1B48C2-D5C7-43F8-9101-B9CA6AAD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57D4378-5D49-4724-988E-A654636D7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3295-4CF1-48FF-8E97-E7DB8A1296B2}" type="datetimeFigureOut">
              <a:rPr lang="hr-HR" smtClean="0"/>
              <a:t>7.4.2020.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6C152BD-58AD-4C70-B974-3C7A1B16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6D9C9D9-ADE6-485F-937F-B719CCA4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1162-DB80-4945-BA5C-CC3E4B055E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079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2CD20F3-44CD-4C25-AAE1-9D29B7418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3295-4CF1-48FF-8E97-E7DB8A1296B2}" type="datetimeFigureOut">
              <a:rPr lang="hr-HR" smtClean="0"/>
              <a:t>7.4.2020.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BC10D0F-403C-4AEF-B6F8-03AC5C946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719E032-F471-4881-A13A-FCE40B21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1162-DB80-4945-BA5C-CC3E4B055E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194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447154-F914-48F4-970A-B1B262A2C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BC0F60-9435-4376-B26D-E13DEA6C1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4A551A7-590D-4D26-9B54-DE451F239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E950949-7CEE-47F8-895C-4B98DCFC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3295-4CF1-48FF-8E97-E7DB8A1296B2}" type="datetimeFigureOut">
              <a:rPr lang="hr-HR" smtClean="0"/>
              <a:t>7.4.2020.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E3FDBBD-1BDE-4AC3-86E0-686892A98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62FD320-B959-459D-B79D-6931E804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1162-DB80-4945-BA5C-CC3E4B055E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350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4D685D-0D17-43C0-AF85-FB287EDA2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4E930B8-D667-459D-9317-3E0E75C54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00CC345-4951-4E19-9CCC-050F11F27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9654AA2-4CB3-4233-A029-F84712AA4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3295-4CF1-48FF-8E97-E7DB8A1296B2}" type="datetimeFigureOut">
              <a:rPr lang="hr-HR" smtClean="0"/>
              <a:t>7.4.2020.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108F94B-116D-4918-9847-9DC92A31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636864C-5D38-49EF-9247-E7445EE5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1162-DB80-4945-BA5C-CC3E4B055E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6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74C2BDD-8698-411E-A005-1291F4053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9055017-CFFA-413D-96ED-A15922FA1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41C058-8785-4EEC-A731-26320ED2D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F3295-4CF1-48FF-8E97-E7DB8A1296B2}" type="datetimeFigureOut">
              <a:rPr lang="hr-HR" smtClean="0"/>
              <a:t>7.4.2020.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658E4DE-7594-4EAB-9DE7-24A031750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1E8BA7-7E12-4EED-98F3-D05E6699A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F1162-DB80-4945-BA5C-CC3E4B055E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492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10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2">
            <a:extLst>
              <a:ext uri="{FF2B5EF4-FFF2-40B4-BE49-F238E27FC236}">
                <a16:creationId xmlns:a16="http://schemas.microsoft.com/office/drawing/2014/main" id="{BF6842E5-0D23-43FD-B617-45855DA5F022}"/>
              </a:ext>
            </a:extLst>
          </p:cNvPr>
          <p:cNvGrpSpPr>
            <a:grpSpLocks/>
          </p:cNvGrpSpPr>
          <p:nvPr/>
        </p:nvGrpSpPr>
        <p:grpSpPr bwMode="auto">
          <a:xfrm>
            <a:off x="5057143" y="1379564"/>
            <a:ext cx="2665412" cy="2708275"/>
            <a:chOff x="5536521" y="3501773"/>
            <a:chExt cx="2665465" cy="2288841"/>
          </a:xfrm>
        </p:grpSpPr>
        <p:pic>
          <p:nvPicPr>
            <p:cNvPr id="3" name="Slika 3">
              <a:extLst>
                <a:ext uri="{FF2B5EF4-FFF2-40B4-BE49-F238E27FC236}">
                  <a16:creationId xmlns:a16="http://schemas.microsoft.com/office/drawing/2014/main" id="{A3E4DE5C-0914-4DB1-A547-4CF9C0B7A8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6521" y="3501773"/>
              <a:ext cx="2665465" cy="158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Ravni poveznik 3">
              <a:extLst>
                <a:ext uri="{FF2B5EF4-FFF2-40B4-BE49-F238E27FC236}">
                  <a16:creationId xmlns:a16="http://schemas.microsoft.com/office/drawing/2014/main" id="{D2A114C9-0FCB-40A4-AE7E-872D17E2CEFF}"/>
                </a:ext>
              </a:extLst>
            </p:cNvPr>
            <p:cNvCxnSpPr>
              <a:cxnSpLocks/>
            </p:cNvCxnSpPr>
            <p:nvPr/>
          </p:nvCxnSpPr>
          <p:spPr>
            <a:xfrm>
              <a:off x="6876398" y="5084910"/>
              <a:ext cx="0" cy="7057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avni poveznik 4">
              <a:extLst>
                <a:ext uri="{FF2B5EF4-FFF2-40B4-BE49-F238E27FC236}">
                  <a16:creationId xmlns:a16="http://schemas.microsoft.com/office/drawing/2014/main" id="{2DCCA5C2-B14F-4C76-AD50-064B3D07A306}"/>
                </a:ext>
              </a:extLst>
            </p:cNvPr>
            <p:cNvCxnSpPr>
              <a:cxnSpLocks/>
            </p:cNvCxnSpPr>
            <p:nvPr/>
          </p:nvCxnSpPr>
          <p:spPr>
            <a:xfrm>
              <a:off x="6587467" y="5790614"/>
              <a:ext cx="62231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kstniOkvir 15">
            <a:extLst>
              <a:ext uri="{FF2B5EF4-FFF2-40B4-BE49-F238E27FC236}">
                <a16:creationId xmlns:a16="http://schemas.microsoft.com/office/drawing/2014/main" id="{01BEE6F5-90B0-4A29-A8EE-F09F14E7C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972" y="1883928"/>
            <a:ext cx="1936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600" b="1" dirty="0">
                <a:solidFill>
                  <a:srgbClr val="0070C0"/>
                </a:solidFill>
              </a:rPr>
              <a:t>Za pokretanje projekcije </a:t>
            </a:r>
          </a:p>
          <a:p>
            <a:pPr eaLnBrk="1" hangingPunct="1"/>
            <a:r>
              <a:rPr lang="hr-HR" altLang="sr-Latn-RS" sz="1600" b="1" dirty="0">
                <a:solidFill>
                  <a:srgbClr val="0070C0"/>
                </a:solidFill>
              </a:rPr>
              <a:t>klikni na sličicu platna na dnu ekrana.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A3E012E-4FDC-4156-90F2-10CE9A5BB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466" y="1566118"/>
            <a:ext cx="4086653" cy="328438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F61E6BF-ADB5-47EC-A8A6-0219694EE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547" y="4500585"/>
            <a:ext cx="8926171" cy="914528"/>
          </a:xfrm>
          <a:prstGeom prst="rect">
            <a:avLst/>
          </a:prstGeom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id="{F234B3DE-5271-47D0-BFE9-A0EA916A48D2}"/>
              </a:ext>
            </a:extLst>
          </p:cNvPr>
          <p:cNvSpPr/>
          <p:nvPr/>
        </p:nvSpPr>
        <p:spPr>
          <a:xfrm>
            <a:off x="8217825" y="4850502"/>
            <a:ext cx="681037" cy="63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0" name="Strelica: prema dolje 9">
            <a:extLst>
              <a:ext uri="{FF2B5EF4-FFF2-40B4-BE49-F238E27FC236}">
                <a16:creationId xmlns:a16="http://schemas.microsoft.com/office/drawing/2014/main" id="{0820C8F0-3792-4608-A347-952A441C83D2}"/>
              </a:ext>
            </a:extLst>
          </p:cNvPr>
          <p:cNvSpPr/>
          <p:nvPr/>
        </p:nvSpPr>
        <p:spPr>
          <a:xfrm rot="18860366">
            <a:off x="7356616" y="3192871"/>
            <a:ext cx="364191" cy="188468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278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0507A658-6CC4-49B1-97AA-B4C687EABBE5}"/>
              </a:ext>
            </a:extLst>
          </p:cNvPr>
          <p:cNvGrpSpPr/>
          <p:nvPr/>
        </p:nvGrpSpPr>
        <p:grpSpPr>
          <a:xfrm>
            <a:off x="0" y="0"/>
            <a:ext cx="9812954" cy="2029108"/>
            <a:chOff x="1282676" y="131861"/>
            <a:chExt cx="9812954" cy="2029108"/>
          </a:xfrm>
        </p:grpSpPr>
        <p:sp>
          <p:nvSpPr>
            <p:cNvPr id="3" name="Dijagram toka: Ručni unos 2">
              <a:extLst>
                <a:ext uri="{FF2B5EF4-FFF2-40B4-BE49-F238E27FC236}">
                  <a16:creationId xmlns:a16="http://schemas.microsoft.com/office/drawing/2014/main" id="{CC793A20-604C-41C8-83E2-A8CC07573D14}"/>
                </a:ext>
              </a:extLst>
            </p:cNvPr>
            <p:cNvSpPr/>
            <p:nvPr/>
          </p:nvSpPr>
          <p:spPr>
            <a:xfrm>
              <a:off x="2797791" y="191072"/>
              <a:ext cx="8297839" cy="1910686"/>
            </a:xfrm>
            <a:prstGeom prst="flowChartManualIn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D6CE4297-0F9A-4D9E-B607-D9CA16419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2676" y="131861"/>
              <a:ext cx="2067213" cy="2029108"/>
            </a:xfrm>
            <a:prstGeom prst="rect">
              <a:avLst/>
            </a:prstGeom>
          </p:spPr>
        </p:pic>
        <p:sp>
          <p:nvSpPr>
            <p:cNvPr id="5" name="TekstniOkvir 4">
              <a:extLst>
                <a:ext uri="{FF2B5EF4-FFF2-40B4-BE49-F238E27FC236}">
                  <a16:creationId xmlns:a16="http://schemas.microsoft.com/office/drawing/2014/main" id="{0FCDA0E4-45FC-41E6-89DC-AF42FAA13504}"/>
                </a:ext>
              </a:extLst>
            </p:cNvPr>
            <p:cNvSpPr txBox="1"/>
            <p:nvPr/>
          </p:nvSpPr>
          <p:spPr>
            <a:xfrm>
              <a:off x="3309936" y="482351"/>
              <a:ext cx="759938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8800" b="1" dirty="0">
                  <a:solidFill>
                    <a:schemeClr val="bg1"/>
                  </a:solidFill>
                  <a:latin typeface="Verdana Pro Light" panose="020B0604020202020204" pitchFamily="34" charset="0"/>
                </a:rPr>
                <a:t>MATEMATIKA</a:t>
              </a:r>
            </a:p>
          </p:txBody>
        </p:sp>
      </p:grpSp>
      <p:sp>
        <p:nvSpPr>
          <p:cNvPr id="6" name="TekstniOkvir 5">
            <a:extLst>
              <a:ext uri="{FF2B5EF4-FFF2-40B4-BE49-F238E27FC236}">
                <a16:creationId xmlns:a16="http://schemas.microsoft.com/office/drawing/2014/main" id="{85568599-ABE2-4B58-9E50-03FB7C80B87E}"/>
              </a:ext>
            </a:extLst>
          </p:cNvPr>
          <p:cNvSpPr txBox="1"/>
          <p:nvPr/>
        </p:nvSpPr>
        <p:spPr>
          <a:xfrm>
            <a:off x="918941" y="2422624"/>
            <a:ext cx="10354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7200" b="1" dirty="0">
                <a:solidFill>
                  <a:srgbClr val="FF0000"/>
                </a:solidFill>
                <a:latin typeface="Verdana Pro Light" panose="020B0304030504040204" pitchFamily="34" charset="0"/>
              </a:rPr>
              <a:t>Množenje - ponavljanje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2F3BCC5-3890-48BC-9323-03C35F77C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512" y="3840512"/>
            <a:ext cx="3124155" cy="28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8F546E0-A533-4846-B359-9E450E241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60" y="103832"/>
            <a:ext cx="5058481" cy="6754168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D82B5E20-96AA-46DC-ADE8-917FAB73A0E4}"/>
              </a:ext>
            </a:extLst>
          </p:cNvPr>
          <p:cNvSpPr txBox="1"/>
          <p:nvPr/>
        </p:nvSpPr>
        <p:spPr>
          <a:xfrm>
            <a:off x="614150" y="313898"/>
            <a:ext cx="48313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U ovoj brojevnoj </a:t>
            </a:r>
            <a:r>
              <a:rPr lang="hr-HR" sz="2000" dirty="0" err="1"/>
              <a:t>osmosmjerci</a:t>
            </a:r>
            <a:r>
              <a:rPr lang="hr-HR" sz="2000" dirty="0"/>
              <a:t> pronađi</a:t>
            </a:r>
          </a:p>
          <a:p>
            <a:r>
              <a:rPr lang="hr-HR" sz="2000" dirty="0"/>
              <a:t>faktore (nalaze se jedan kraj drugoga u svim</a:t>
            </a:r>
          </a:p>
          <a:p>
            <a:r>
              <a:rPr lang="hr-HR" sz="2000" dirty="0"/>
              <a:t>smjerovima) i zaokruži ili ispiši one čiji je umnožak </a:t>
            </a:r>
            <a:r>
              <a:rPr lang="hr-HR" sz="2400" b="1" dirty="0">
                <a:solidFill>
                  <a:srgbClr val="FF0000"/>
                </a:solidFill>
              </a:rPr>
              <a:t>24</a:t>
            </a:r>
            <a:r>
              <a:rPr lang="hr-HR" sz="2000" dirty="0"/>
              <a:t>. Npr. </a:t>
            </a: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3BEA3CC2-C4DA-4C4C-B4B1-478B39262273}"/>
              </a:ext>
            </a:extLst>
          </p:cNvPr>
          <p:cNvSpPr/>
          <p:nvPr/>
        </p:nvSpPr>
        <p:spPr>
          <a:xfrm rot="19482072">
            <a:off x="1129592" y="1629663"/>
            <a:ext cx="500100" cy="1127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8F0C83AC-503C-44EB-975E-FC7B98238A14}"/>
              </a:ext>
            </a:extLst>
          </p:cNvPr>
          <p:cNvSpPr txBox="1"/>
          <p:nvPr/>
        </p:nvSpPr>
        <p:spPr>
          <a:xfrm>
            <a:off x="6205183" y="627797"/>
            <a:ext cx="418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8 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ED576F44-336A-4975-8912-6C25BB1E5DA2}"/>
              </a:ext>
            </a:extLst>
          </p:cNvPr>
          <p:cNvSpPr/>
          <p:nvPr/>
        </p:nvSpPr>
        <p:spPr>
          <a:xfrm>
            <a:off x="6495460" y="735518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FF0000"/>
                </a:solidFill>
                <a:sym typeface="Wingdings" panose="05000000000000000000" pitchFamily="2" charset="2"/>
              </a:rPr>
              <a:t>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ADCFA221-084C-4865-8315-4FBB6F9BE6ED}"/>
              </a:ext>
            </a:extLst>
          </p:cNvPr>
          <p:cNvSpPr txBox="1"/>
          <p:nvPr/>
        </p:nvSpPr>
        <p:spPr>
          <a:xfrm>
            <a:off x="6704799" y="627796"/>
            <a:ext cx="418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3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0C204770-288E-45F3-9594-1FAB0C563C33}"/>
              </a:ext>
            </a:extLst>
          </p:cNvPr>
          <p:cNvSpPr txBox="1"/>
          <p:nvPr/>
        </p:nvSpPr>
        <p:spPr>
          <a:xfrm>
            <a:off x="6984152" y="618118"/>
            <a:ext cx="38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035BCDD-5A50-4A2B-BD3F-F582C322A7B1}"/>
              </a:ext>
            </a:extLst>
          </p:cNvPr>
          <p:cNvSpPr txBox="1"/>
          <p:nvPr/>
        </p:nvSpPr>
        <p:spPr>
          <a:xfrm>
            <a:off x="7287473" y="62779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24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A26548C-99DF-4BDC-A959-F0B777FC3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922590" y="4475779"/>
            <a:ext cx="2434466" cy="2247215"/>
          </a:xfrm>
          <a:prstGeom prst="rect">
            <a:avLst/>
          </a:prstGeom>
        </p:spPr>
      </p:pic>
      <p:sp>
        <p:nvSpPr>
          <p:cNvPr id="13" name="Oblačić za govor: ovalni 12">
            <a:extLst>
              <a:ext uri="{FF2B5EF4-FFF2-40B4-BE49-F238E27FC236}">
                <a16:creationId xmlns:a16="http://schemas.microsoft.com/office/drawing/2014/main" id="{BC7AFF8E-120C-4FA9-9CE0-2DBEA40F978A}"/>
              </a:ext>
            </a:extLst>
          </p:cNvPr>
          <p:cNvSpPr/>
          <p:nvPr/>
        </p:nvSpPr>
        <p:spPr>
          <a:xfrm>
            <a:off x="7287473" y="1698893"/>
            <a:ext cx="3663656" cy="2247215"/>
          </a:xfrm>
          <a:prstGeom prst="wedgeEllipseCallout">
            <a:avLst>
              <a:gd name="adj1" fmla="val 28700"/>
              <a:gd name="adj2" fmla="val 80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>
                <a:solidFill>
                  <a:schemeClr val="bg1"/>
                </a:solidFill>
              </a:rPr>
              <a:t>Brojevna </a:t>
            </a:r>
            <a:r>
              <a:rPr lang="hr-HR" sz="3200" dirty="0" err="1">
                <a:solidFill>
                  <a:schemeClr val="bg1"/>
                </a:solidFill>
              </a:rPr>
              <a:t>osmosmjerka</a:t>
            </a:r>
            <a:r>
              <a:rPr lang="hr-HR" sz="3200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hr-HR" sz="3200" dirty="0">
                <a:solidFill>
                  <a:schemeClr val="bg1"/>
                </a:solidFill>
              </a:rPr>
              <a:t>Zar i to postoji?!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4D533DD7-4773-445F-B87C-5C5D5D82F312}"/>
              </a:ext>
            </a:extLst>
          </p:cNvPr>
          <p:cNvSpPr txBox="1"/>
          <p:nvPr/>
        </p:nvSpPr>
        <p:spPr>
          <a:xfrm>
            <a:off x="158927" y="10065"/>
            <a:ext cx="42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250035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F5E344FB-3A0D-409B-BE80-FC28D8D3A27E}"/>
              </a:ext>
            </a:extLst>
          </p:cNvPr>
          <p:cNvSpPr/>
          <p:nvPr/>
        </p:nvSpPr>
        <p:spPr>
          <a:xfrm>
            <a:off x="327738" y="1089619"/>
            <a:ext cx="1997849" cy="7951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EDC870F4-BC1D-4E0E-A23A-DBB21C4ACF6A}"/>
              </a:ext>
            </a:extLst>
          </p:cNvPr>
          <p:cNvSpPr/>
          <p:nvPr/>
        </p:nvSpPr>
        <p:spPr>
          <a:xfrm>
            <a:off x="333348" y="1089619"/>
            <a:ext cx="1997849" cy="795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EC510008-D4C5-436D-88E8-5C8BDFB2CFF7}"/>
              </a:ext>
            </a:extLst>
          </p:cNvPr>
          <p:cNvSpPr/>
          <p:nvPr/>
        </p:nvSpPr>
        <p:spPr>
          <a:xfrm>
            <a:off x="334364" y="1089619"/>
            <a:ext cx="397565" cy="3975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E6A7BE05-5390-4271-A23D-6474DB642BA1}"/>
              </a:ext>
            </a:extLst>
          </p:cNvPr>
          <p:cNvSpPr/>
          <p:nvPr/>
        </p:nvSpPr>
        <p:spPr>
          <a:xfrm>
            <a:off x="735815" y="1089619"/>
            <a:ext cx="397565" cy="3975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349E6691-F097-4939-9E31-E0621868B9A9}"/>
              </a:ext>
            </a:extLst>
          </p:cNvPr>
          <p:cNvSpPr/>
          <p:nvPr/>
        </p:nvSpPr>
        <p:spPr>
          <a:xfrm>
            <a:off x="1128468" y="1089619"/>
            <a:ext cx="397565" cy="3975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9B7C51A6-6A3F-4BE7-873E-F6B0B154F6DE}"/>
              </a:ext>
            </a:extLst>
          </p:cNvPr>
          <p:cNvSpPr/>
          <p:nvPr/>
        </p:nvSpPr>
        <p:spPr>
          <a:xfrm>
            <a:off x="1524846" y="1089619"/>
            <a:ext cx="397565" cy="3975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B282BDB1-A1D2-443A-AD96-A72699519580}"/>
              </a:ext>
            </a:extLst>
          </p:cNvPr>
          <p:cNvSpPr/>
          <p:nvPr/>
        </p:nvSpPr>
        <p:spPr>
          <a:xfrm>
            <a:off x="1924639" y="1089619"/>
            <a:ext cx="397565" cy="3975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47B03630-94C3-4444-A498-997F8D36D1F3}"/>
              </a:ext>
            </a:extLst>
          </p:cNvPr>
          <p:cNvSpPr/>
          <p:nvPr/>
        </p:nvSpPr>
        <p:spPr>
          <a:xfrm>
            <a:off x="334364" y="1487185"/>
            <a:ext cx="397565" cy="3975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7AFFF487-7390-45AA-9514-4F7666E7D36A}"/>
              </a:ext>
            </a:extLst>
          </p:cNvPr>
          <p:cNvSpPr/>
          <p:nvPr/>
        </p:nvSpPr>
        <p:spPr>
          <a:xfrm>
            <a:off x="729658" y="1487185"/>
            <a:ext cx="397565" cy="3975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E21883D7-E770-4074-9C9C-CD15DA8338A1}"/>
              </a:ext>
            </a:extLst>
          </p:cNvPr>
          <p:cNvSpPr/>
          <p:nvPr/>
        </p:nvSpPr>
        <p:spPr>
          <a:xfrm>
            <a:off x="1125054" y="1487185"/>
            <a:ext cx="397565" cy="3975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1C2799D8-B4E2-4232-938D-1819C75811EA}"/>
              </a:ext>
            </a:extLst>
          </p:cNvPr>
          <p:cNvSpPr/>
          <p:nvPr/>
        </p:nvSpPr>
        <p:spPr>
          <a:xfrm>
            <a:off x="1929469" y="1487185"/>
            <a:ext cx="397565" cy="3975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611DFA4C-1032-4F89-B18E-F7325BEF251D}"/>
              </a:ext>
            </a:extLst>
          </p:cNvPr>
          <p:cNvSpPr/>
          <p:nvPr/>
        </p:nvSpPr>
        <p:spPr>
          <a:xfrm>
            <a:off x="1525596" y="1487185"/>
            <a:ext cx="401677" cy="3975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3BF61796-EFD5-46F8-9713-09D7377E324D}"/>
              </a:ext>
            </a:extLst>
          </p:cNvPr>
          <p:cNvSpPr txBox="1"/>
          <p:nvPr/>
        </p:nvSpPr>
        <p:spPr>
          <a:xfrm>
            <a:off x="286342" y="19498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2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E142056B-D22B-49E7-9F01-14D7D17E0218}"/>
              </a:ext>
            </a:extLst>
          </p:cNvPr>
          <p:cNvSpPr txBox="1"/>
          <p:nvPr/>
        </p:nvSpPr>
        <p:spPr>
          <a:xfrm>
            <a:off x="672409" y="19357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2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DBFA1EA2-0577-4E2C-92F7-3C3C1A4E70B9}"/>
              </a:ext>
            </a:extLst>
          </p:cNvPr>
          <p:cNvSpPr txBox="1"/>
          <p:nvPr/>
        </p:nvSpPr>
        <p:spPr>
          <a:xfrm>
            <a:off x="1072201" y="19357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2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B5E3B255-3825-4FFB-B851-79B854BF09C5}"/>
              </a:ext>
            </a:extLst>
          </p:cNvPr>
          <p:cNvSpPr txBox="1"/>
          <p:nvPr/>
        </p:nvSpPr>
        <p:spPr>
          <a:xfrm>
            <a:off x="1471993" y="19363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2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FF6E6973-A070-40D6-A2C9-B433C1715498}"/>
              </a:ext>
            </a:extLst>
          </p:cNvPr>
          <p:cNvSpPr txBox="1"/>
          <p:nvPr/>
        </p:nvSpPr>
        <p:spPr>
          <a:xfrm>
            <a:off x="1881447" y="19224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2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ACFF2666-381F-4404-9571-B1E4019B7C4E}"/>
              </a:ext>
            </a:extLst>
          </p:cNvPr>
          <p:cNvSpPr txBox="1"/>
          <p:nvPr/>
        </p:nvSpPr>
        <p:spPr>
          <a:xfrm>
            <a:off x="479773" y="19357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+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A368DDD1-16EC-4DA9-B77A-22AB8A2CB42A}"/>
              </a:ext>
            </a:extLst>
          </p:cNvPr>
          <p:cNvSpPr txBox="1"/>
          <p:nvPr/>
        </p:nvSpPr>
        <p:spPr>
          <a:xfrm>
            <a:off x="885769" y="19357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+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A6666DEE-B5BA-4922-A8D4-E71BD50B7791}"/>
              </a:ext>
            </a:extLst>
          </p:cNvPr>
          <p:cNvSpPr txBox="1"/>
          <p:nvPr/>
        </p:nvSpPr>
        <p:spPr>
          <a:xfrm>
            <a:off x="1275008" y="19357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+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29BAA976-2CF0-413E-B088-DFEBAF32F31F}"/>
              </a:ext>
            </a:extLst>
          </p:cNvPr>
          <p:cNvSpPr txBox="1"/>
          <p:nvPr/>
        </p:nvSpPr>
        <p:spPr>
          <a:xfrm>
            <a:off x="1684462" y="19357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+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9FB89EBC-E417-4C8B-B227-BF802EDE62AD}"/>
              </a:ext>
            </a:extLst>
          </p:cNvPr>
          <p:cNvSpPr txBox="1"/>
          <p:nvPr/>
        </p:nvSpPr>
        <p:spPr>
          <a:xfrm>
            <a:off x="2086855" y="19357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=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A4955DFD-F125-452E-B2EC-062F53F99153}"/>
              </a:ext>
            </a:extLst>
          </p:cNvPr>
          <p:cNvSpPr txBox="1"/>
          <p:nvPr/>
        </p:nvSpPr>
        <p:spPr>
          <a:xfrm>
            <a:off x="2597199" y="1949825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ym typeface="Wingdings" panose="05000000000000000000" pitchFamily="2" charset="2"/>
              </a:rPr>
              <a:t></a:t>
            </a:r>
            <a:endParaRPr lang="hr-HR" dirty="0"/>
          </a:p>
        </p:txBody>
      </p:sp>
      <p:sp>
        <p:nvSpPr>
          <p:cNvPr id="25" name="Pravokutnik 24">
            <a:extLst>
              <a:ext uri="{FF2B5EF4-FFF2-40B4-BE49-F238E27FC236}">
                <a16:creationId xmlns:a16="http://schemas.microsoft.com/office/drawing/2014/main" id="{1039793B-A2F5-487B-A512-FA1D11BFC896}"/>
              </a:ext>
            </a:extLst>
          </p:cNvPr>
          <p:cNvSpPr/>
          <p:nvPr/>
        </p:nvSpPr>
        <p:spPr>
          <a:xfrm>
            <a:off x="2320431" y="1983991"/>
            <a:ext cx="256802" cy="255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" name="Pravokutnik 25">
            <a:extLst>
              <a:ext uri="{FF2B5EF4-FFF2-40B4-BE49-F238E27FC236}">
                <a16:creationId xmlns:a16="http://schemas.microsoft.com/office/drawing/2014/main" id="{AFC251B0-7AEE-4DBD-965D-ED35886F6589}"/>
              </a:ext>
            </a:extLst>
          </p:cNvPr>
          <p:cNvSpPr/>
          <p:nvPr/>
        </p:nvSpPr>
        <p:spPr>
          <a:xfrm>
            <a:off x="2873667" y="1972771"/>
            <a:ext cx="256802" cy="255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FACD5EB5-EDD2-4119-A21F-722C9DE4D7D7}"/>
              </a:ext>
            </a:extLst>
          </p:cNvPr>
          <p:cNvSpPr txBox="1"/>
          <p:nvPr/>
        </p:nvSpPr>
        <p:spPr>
          <a:xfrm>
            <a:off x="3130469" y="192242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=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918FCBF8-361F-41E8-A891-05AD4C24005E}"/>
              </a:ext>
            </a:extLst>
          </p:cNvPr>
          <p:cNvSpPr/>
          <p:nvPr/>
        </p:nvSpPr>
        <p:spPr>
          <a:xfrm>
            <a:off x="3400753" y="1972771"/>
            <a:ext cx="472368" cy="255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10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81AA75E4-94BB-41EC-BF91-AF1211F43500}"/>
              </a:ext>
            </a:extLst>
          </p:cNvPr>
          <p:cNvGrpSpPr/>
          <p:nvPr/>
        </p:nvGrpSpPr>
        <p:grpSpPr>
          <a:xfrm>
            <a:off x="341031" y="2939058"/>
            <a:ext cx="1992693" cy="767736"/>
            <a:chOff x="303641" y="654409"/>
            <a:chExt cx="1992693" cy="767736"/>
          </a:xfrm>
        </p:grpSpPr>
        <p:sp>
          <p:nvSpPr>
            <p:cNvPr id="30" name="Pravokutnik 29">
              <a:extLst>
                <a:ext uri="{FF2B5EF4-FFF2-40B4-BE49-F238E27FC236}">
                  <a16:creationId xmlns:a16="http://schemas.microsoft.com/office/drawing/2014/main" id="{0CC46D0E-C9DA-4FC8-AF2B-880A5EB1941C}"/>
                </a:ext>
              </a:extLst>
            </p:cNvPr>
            <p:cNvSpPr/>
            <p:nvPr/>
          </p:nvSpPr>
          <p:spPr>
            <a:xfrm>
              <a:off x="303641" y="654409"/>
              <a:ext cx="1992693" cy="7677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31" name="Ravni poveznik 30">
              <a:extLst>
                <a:ext uri="{FF2B5EF4-FFF2-40B4-BE49-F238E27FC236}">
                  <a16:creationId xmlns:a16="http://schemas.microsoft.com/office/drawing/2014/main" id="{BD48AFA6-6677-4F26-98EA-92A4B62A5F04}"/>
                </a:ext>
              </a:extLst>
            </p:cNvPr>
            <p:cNvCxnSpPr>
              <a:stCxn id="30" idx="1"/>
              <a:endCxn id="30" idx="3"/>
            </p:cNvCxnSpPr>
            <p:nvPr/>
          </p:nvCxnSpPr>
          <p:spPr>
            <a:xfrm>
              <a:off x="303641" y="1038277"/>
              <a:ext cx="199269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vni poveznik 31">
              <a:extLst>
                <a:ext uri="{FF2B5EF4-FFF2-40B4-BE49-F238E27FC236}">
                  <a16:creationId xmlns:a16="http://schemas.microsoft.com/office/drawing/2014/main" id="{082BA632-9EF3-473F-A4D4-CED635E231CD}"/>
                </a:ext>
              </a:extLst>
            </p:cNvPr>
            <p:cNvCxnSpPr/>
            <p:nvPr/>
          </p:nvCxnSpPr>
          <p:spPr>
            <a:xfrm>
              <a:off x="1905372" y="654409"/>
              <a:ext cx="0" cy="7677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vni poveznik 32">
              <a:extLst>
                <a:ext uri="{FF2B5EF4-FFF2-40B4-BE49-F238E27FC236}">
                  <a16:creationId xmlns:a16="http://schemas.microsoft.com/office/drawing/2014/main" id="{140D10F8-CF71-469D-BC6A-2EC6BAB0C4D2}"/>
                </a:ext>
              </a:extLst>
            </p:cNvPr>
            <p:cNvCxnSpPr/>
            <p:nvPr/>
          </p:nvCxnSpPr>
          <p:spPr>
            <a:xfrm>
              <a:off x="1498894" y="654409"/>
              <a:ext cx="0" cy="7677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avni poveznik 33">
              <a:extLst>
                <a:ext uri="{FF2B5EF4-FFF2-40B4-BE49-F238E27FC236}">
                  <a16:creationId xmlns:a16="http://schemas.microsoft.com/office/drawing/2014/main" id="{C68EC991-46FA-4A06-91CE-14D9284A76AA}"/>
                </a:ext>
              </a:extLst>
            </p:cNvPr>
            <p:cNvCxnSpPr/>
            <p:nvPr/>
          </p:nvCxnSpPr>
          <p:spPr>
            <a:xfrm>
              <a:off x="1113951" y="654409"/>
              <a:ext cx="0" cy="7677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avni poveznik 34">
              <a:extLst>
                <a:ext uri="{FF2B5EF4-FFF2-40B4-BE49-F238E27FC236}">
                  <a16:creationId xmlns:a16="http://schemas.microsoft.com/office/drawing/2014/main" id="{14610D26-8FCC-4739-940B-86B74272FE63}"/>
                </a:ext>
              </a:extLst>
            </p:cNvPr>
            <p:cNvCxnSpPr/>
            <p:nvPr/>
          </p:nvCxnSpPr>
          <p:spPr>
            <a:xfrm>
              <a:off x="728313" y="654409"/>
              <a:ext cx="0" cy="7677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1931D68D-4909-4C46-9D29-7D44DD6FA244}"/>
              </a:ext>
            </a:extLst>
          </p:cNvPr>
          <p:cNvGrpSpPr/>
          <p:nvPr/>
        </p:nvGrpSpPr>
        <p:grpSpPr>
          <a:xfrm>
            <a:off x="314124" y="4951066"/>
            <a:ext cx="2014293" cy="1166168"/>
            <a:chOff x="310269" y="3965764"/>
            <a:chExt cx="2014293" cy="1166168"/>
          </a:xfrm>
        </p:grpSpPr>
        <p:sp>
          <p:nvSpPr>
            <p:cNvPr id="37" name="Pravokutnik 36">
              <a:extLst>
                <a:ext uri="{FF2B5EF4-FFF2-40B4-BE49-F238E27FC236}">
                  <a16:creationId xmlns:a16="http://schemas.microsoft.com/office/drawing/2014/main" id="{AB09F651-69FA-49B3-A527-7DF99569D8B5}"/>
                </a:ext>
              </a:extLst>
            </p:cNvPr>
            <p:cNvSpPr/>
            <p:nvPr/>
          </p:nvSpPr>
          <p:spPr>
            <a:xfrm>
              <a:off x="310269" y="3965764"/>
              <a:ext cx="1992668" cy="1166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38" name="Ravni poveznik 37">
              <a:extLst>
                <a:ext uri="{FF2B5EF4-FFF2-40B4-BE49-F238E27FC236}">
                  <a16:creationId xmlns:a16="http://schemas.microsoft.com/office/drawing/2014/main" id="{9F38C67A-A0C3-4FBE-8448-916206AAECE1}"/>
                </a:ext>
              </a:extLst>
            </p:cNvPr>
            <p:cNvCxnSpPr>
              <a:cxnSpLocks/>
            </p:cNvCxnSpPr>
            <p:nvPr/>
          </p:nvCxnSpPr>
          <p:spPr>
            <a:xfrm>
              <a:off x="1914976" y="3965764"/>
              <a:ext cx="0" cy="116616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avni poveznik 38">
              <a:extLst>
                <a:ext uri="{FF2B5EF4-FFF2-40B4-BE49-F238E27FC236}">
                  <a16:creationId xmlns:a16="http://schemas.microsoft.com/office/drawing/2014/main" id="{0913C984-D753-484A-A0EE-233499EC919B}"/>
                </a:ext>
              </a:extLst>
            </p:cNvPr>
            <p:cNvCxnSpPr>
              <a:cxnSpLocks/>
            </p:cNvCxnSpPr>
            <p:nvPr/>
          </p:nvCxnSpPr>
          <p:spPr>
            <a:xfrm>
              <a:off x="1508498" y="3965764"/>
              <a:ext cx="0" cy="116616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avni poveznik 39">
              <a:extLst>
                <a:ext uri="{FF2B5EF4-FFF2-40B4-BE49-F238E27FC236}">
                  <a16:creationId xmlns:a16="http://schemas.microsoft.com/office/drawing/2014/main" id="{2634350E-9339-4A8E-ABB8-82E990A63380}"/>
                </a:ext>
              </a:extLst>
            </p:cNvPr>
            <p:cNvCxnSpPr>
              <a:cxnSpLocks/>
            </p:cNvCxnSpPr>
            <p:nvPr/>
          </p:nvCxnSpPr>
          <p:spPr>
            <a:xfrm>
              <a:off x="1123555" y="3965764"/>
              <a:ext cx="7898" cy="116616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avni poveznik 40">
              <a:extLst>
                <a:ext uri="{FF2B5EF4-FFF2-40B4-BE49-F238E27FC236}">
                  <a16:creationId xmlns:a16="http://schemas.microsoft.com/office/drawing/2014/main" id="{2DF89AA7-5067-455C-931C-E67638030F93}"/>
                </a:ext>
              </a:extLst>
            </p:cNvPr>
            <p:cNvCxnSpPr>
              <a:cxnSpLocks/>
            </p:cNvCxnSpPr>
            <p:nvPr/>
          </p:nvCxnSpPr>
          <p:spPr>
            <a:xfrm>
              <a:off x="737917" y="3965764"/>
              <a:ext cx="0" cy="116616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avni poveznik 41">
              <a:extLst>
                <a:ext uri="{FF2B5EF4-FFF2-40B4-BE49-F238E27FC236}">
                  <a16:creationId xmlns:a16="http://schemas.microsoft.com/office/drawing/2014/main" id="{0C5C0FE1-B197-4643-B25A-D1858018AB9E}"/>
                </a:ext>
              </a:extLst>
            </p:cNvPr>
            <p:cNvCxnSpPr/>
            <p:nvPr/>
          </p:nvCxnSpPr>
          <p:spPr>
            <a:xfrm>
              <a:off x="310269" y="4316132"/>
              <a:ext cx="199269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avni poveznik 42">
              <a:extLst>
                <a:ext uri="{FF2B5EF4-FFF2-40B4-BE49-F238E27FC236}">
                  <a16:creationId xmlns:a16="http://schemas.microsoft.com/office/drawing/2014/main" id="{4AAB8D4B-0E27-4E30-8EF3-EB91EEA617FD}"/>
                </a:ext>
              </a:extLst>
            </p:cNvPr>
            <p:cNvCxnSpPr/>
            <p:nvPr/>
          </p:nvCxnSpPr>
          <p:spPr>
            <a:xfrm>
              <a:off x="331869" y="4716182"/>
              <a:ext cx="199269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Ravni poveznik sa strelicom 43">
            <a:extLst>
              <a:ext uri="{FF2B5EF4-FFF2-40B4-BE49-F238E27FC236}">
                <a16:creationId xmlns:a16="http://schemas.microsoft.com/office/drawing/2014/main" id="{7E6BA71A-9F7E-4260-A3E3-14132B491804}"/>
              </a:ext>
            </a:extLst>
          </p:cNvPr>
          <p:cNvCxnSpPr/>
          <p:nvPr/>
        </p:nvCxnSpPr>
        <p:spPr>
          <a:xfrm>
            <a:off x="327738" y="4090662"/>
            <a:ext cx="19992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ni poveznik sa strelicom 44">
            <a:extLst>
              <a:ext uri="{FF2B5EF4-FFF2-40B4-BE49-F238E27FC236}">
                <a16:creationId xmlns:a16="http://schemas.microsoft.com/office/drawing/2014/main" id="{4FA3B536-9AAD-462B-A3C7-A88D2F56FEED}"/>
              </a:ext>
            </a:extLst>
          </p:cNvPr>
          <p:cNvCxnSpPr>
            <a:cxnSpLocks/>
          </p:cNvCxnSpPr>
          <p:nvPr/>
        </p:nvCxnSpPr>
        <p:spPr>
          <a:xfrm flipV="1">
            <a:off x="2854001" y="2939058"/>
            <a:ext cx="0" cy="7677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niOkvir 45">
            <a:extLst>
              <a:ext uri="{FF2B5EF4-FFF2-40B4-BE49-F238E27FC236}">
                <a16:creationId xmlns:a16="http://schemas.microsoft.com/office/drawing/2014/main" id="{5B618038-D8CD-4705-B295-E8C9E58EA9B8}"/>
              </a:ext>
            </a:extLst>
          </p:cNvPr>
          <p:cNvSpPr txBox="1"/>
          <p:nvPr/>
        </p:nvSpPr>
        <p:spPr>
          <a:xfrm>
            <a:off x="1119108" y="362228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5</a:t>
            </a:r>
          </a:p>
        </p:txBody>
      </p:sp>
      <p:sp>
        <p:nvSpPr>
          <p:cNvPr id="47" name="TekstniOkvir 46">
            <a:extLst>
              <a:ext uri="{FF2B5EF4-FFF2-40B4-BE49-F238E27FC236}">
                <a16:creationId xmlns:a16="http://schemas.microsoft.com/office/drawing/2014/main" id="{A254B7C0-9A6E-4A98-A6B0-54EB82DE62EC}"/>
              </a:ext>
            </a:extLst>
          </p:cNvPr>
          <p:cNvSpPr txBox="1"/>
          <p:nvPr/>
        </p:nvSpPr>
        <p:spPr>
          <a:xfrm>
            <a:off x="2480611" y="303750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2</a:t>
            </a:r>
          </a:p>
        </p:txBody>
      </p:sp>
      <p:sp>
        <p:nvSpPr>
          <p:cNvPr id="48" name="TekstniOkvir 47">
            <a:extLst>
              <a:ext uri="{FF2B5EF4-FFF2-40B4-BE49-F238E27FC236}">
                <a16:creationId xmlns:a16="http://schemas.microsoft.com/office/drawing/2014/main" id="{3AF4B196-AB0E-4FD0-A662-286CD79488EB}"/>
              </a:ext>
            </a:extLst>
          </p:cNvPr>
          <p:cNvSpPr txBox="1"/>
          <p:nvPr/>
        </p:nvSpPr>
        <p:spPr>
          <a:xfrm>
            <a:off x="3251626" y="5357485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ym typeface="Wingdings" panose="05000000000000000000" pitchFamily="2" charset="2"/>
              </a:rPr>
              <a:t></a:t>
            </a:r>
            <a:endParaRPr lang="hr-HR" dirty="0"/>
          </a:p>
        </p:txBody>
      </p:sp>
      <p:sp>
        <p:nvSpPr>
          <p:cNvPr id="49" name="Pravokutnik 48">
            <a:extLst>
              <a:ext uri="{FF2B5EF4-FFF2-40B4-BE49-F238E27FC236}">
                <a16:creationId xmlns:a16="http://schemas.microsoft.com/office/drawing/2014/main" id="{D38B6EC0-9444-45AA-893B-0A2E2E15F7C6}"/>
              </a:ext>
            </a:extLst>
          </p:cNvPr>
          <p:cNvSpPr/>
          <p:nvPr/>
        </p:nvSpPr>
        <p:spPr>
          <a:xfrm>
            <a:off x="2974858" y="5391651"/>
            <a:ext cx="256802" cy="255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0" name="Pravokutnik 49">
            <a:extLst>
              <a:ext uri="{FF2B5EF4-FFF2-40B4-BE49-F238E27FC236}">
                <a16:creationId xmlns:a16="http://schemas.microsoft.com/office/drawing/2014/main" id="{DE4C75BF-7B0B-46DA-B4C0-CD958906A170}"/>
              </a:ext>
            </a:extLst>
          </p:cNvPr>
          <p:cNvSpPr/>
          <p:nvPr/>
        </p:nvSpPr>
        <p:spPr>
          <a:xfrm>
            <a:off x="3528094" y="5383216"/>
            <a:ext cx="256802" cy="255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TekstniOkvir 50">
            <a:extLst>
              <a:ext uri="{FF2B5EF4-FFF2-40B4-BE49-F238E27FC236}">
                <a16:creationId xmlns:a16="http://schemas.microsoft.com/office/drawing/2014/main" id="{2F325721-7840-4D98-B923-09960CE3C02B}"/>
              </a:ext>
            </a:extLst>
          </p:cNvPr>
          <p:cNvSpPr txBox="1"/>
          <p:nvPr/>
        </p:nvSpPr>
        <p:spPr>
          <a:xfrm>
            <a:off x="3784896" y="53300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=</a:t>
            </a:r>
          </a:p>
        </p:txBody>
      </p:sp>
      <p:sp>
        <p:nvSpPr>
          <p:cNvPr id="52" name="Pravokutnik 51">
            <a:extLst>
              <a:ext uri="{FF2B5EF4-FFF2-40B4-BE49-F238E27FC236}">
                <a16:creationId xmlns:a16="http://schemas.microsoft.com/office/drawing/2014/main" id="{08562BC1-8348-4BA0-B6BE-D6A5CC9E07DB}"/>
              </a:ext>
            </a:extLst>
          </p:cNvPr>
          <p:cNvSpPr/>
          <p:nvPr/>
        </p:nvSpPr>
        <p:spPr>
          <a:xfrm>
            <a:off x="4055180" y="5380431"/>
            <a:ext cx="256802" cy="255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FC855470-D0E3-4E09-BC93-18BF3C806291}"/>
              </a:ext>
            </a:extLst>
          </p:cNvPr>
          <p:cNvSpPr txBox="1"/>
          <p:nvPr/>
        </p:nvSpPr>
        <p:spPr>
          <a:xfrm>
            <a:off x="3332626" y="303750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5</a:t>
            </a:r>
          </a:p>
        </p:txBody>
      </p:sp>
      <p:sp>
        <p:nvSpPr>
          <p:cNvPr id="54" name="TekstniOkvir 53">
            <a:extLst>
              <a:ext uri="{FF2B5EF4-FFF2-40B4-BE49-F238E27FC236}">
                <a16:creationId xmlns:a16="http://schemas.microsoft.com/office/drawing/2014/main" id="{B7095F70-4287-4240-AB8D-9CBAF0FE30B0}"/>
              </a:ext>
            </a:extLst>
          </p:cNvPr>
          <p:cNvSpPr txBox="1"/>
          <p:nvPr/>
        </p:nvSpPr>
        <p:spPr>
          <a:xfrm>
            <a:off x="3648193" y="3145227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ym typeface="Wingdings" panose="05000000000000000000" pitchFamily="2" charset="2"/>
              </a:rPr>
              <a:t></a:t>
            </a:r>
            <a:endParaRPr lang="hr-HR" dirty="0"/>
          </a:p>
        </p:txBody>
      </p:sp>
      <p:sp>
        <p:nvSpPr>
          <p:cNvPr id="55" name="TekstniOkvir 54">
            <a:extLst>
              <a:ext uri="{FF2B5EF4-FFF2-40B4-BE49-F238E27FC236}">
                <a16:creationId xmlns:a16="http://schemas.microsoft.com/office/drawing/2014/main" id="{945CC4A9-A412-4149-A761-5C113CFBD826}"/>
              </a:ext>
            </a:extLst>
          </p:cNvPr>
          <p:cNvSpPr txBox="1"/>
          <p:nvPr/>
        </p:nvSpPr>
        <p:spPr>
          <a:xfrm>
            <a:off x="3844721" y="303053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2</a:t>
            </a:r>
          </a:p>
        </p:txBody>
      </p:sp>
      <p:sp>
        <p:nvSpPr>
          <p:cNvPr id="56" name="TekstniOkvir 55">
            <a:extLst>
              <a:ext uri="{FF2B5EF4-FFF2-40B4-BE49-F238E27FC236}">
                <a16:creationId xmlns:a16="http://schemas.microsoft.com/office/drawing/2014/main" id="{391C8A1F-317E-4D71-B31B-4C742852E5C5}"/>
              </a:ext>
            </a:extLst>
          </p:cNvPr>
          <p:cNvSpPr txBox="1"/>
          <p:nvPr/>
        </p:nvSpPr>
        <p:spPr>
          <a:xfrm>
            <a:off x="4199337" y="3027828"/>
            <a:ext cx="38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=</a:t>
            </a:r>
          </a:p>
        </p:txBody>
      </p:sp>
      <p:sp>
        <p:nvSpPr>
          <p:cNvPr id="57" name="TekstniOkvir 56">
            <a:extLst>
              <a:ext uri="{FF2B5EF4-FFF2-40B4-BE49-F238E27FC236}">
                <a16:creationId xmlns:a16="http://schemas.microsoft.com/office/drawing/2014/main" id="{FF3C5E01-1BCD-47A3-A086-7C28012EE5E4}"/>
              </a:ext>
            </a:extLst>
          </p:cNvPr>
          <p:cNvSpPr txBox="1"/>
          <p:nvPr/>
        </p:nvSpPr>
        <p:spPr>
          <a:xfrm>
            <a:off x="4502658" y="303750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10</a:t>
            </a:r>
          </a:p>
        </p:txBody>
      </p:sp>
      <p:cxnSp>
        <p:nvCxnSpPr>
          <p:cNvPr id="58" name="Ravni poveznik sa strelicom 57">
            <a:extLst>
              <a:ext uri="{FF2B5EF4-FFF2-40B4-BE49-F238E27FC236}">
                <a16:creationId xmlns:a16="http://schemas.microsoft.com/office/drawing/2014/main" id="{539BADF9-BBA2-402F-A0C2-7A2E74F48F3B}"/>
              </a:ext>
            </a:extLst>
          </p:cNvPr>
          <p:cNvCxnSpPr/>
          <p:nvPr/>
        </p:nvCxnSpPr>
        <p:spPr>
          <a:xfrm>
            <a:off x="305108" y="6553722"/>
            <a:ext cx="19992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437AC779-943A-4044-9D95-CB2401708A29}"/>
              </a:ext>
            </a:extLst>
          </p:cNvPr>
          <p:cNvSpPr txBox="1"/>
          <p:nvPr/>
        </p:nvSpPr>
        <p:spPr>
          <a:xfrm>
            <a:off x="1096478" y="608534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5</a:t>
            </a:r>
          </a:p>
        </p:txBody>
      </p:sp>
      <p:cxnSp>
        <p:nvCxnSpPr>
          <p:cNvPr id="60" name="Ravni poveznik sa strelicom 59">
            <a:extLst>
              <a:ext uri="{FF2B5EF4-FFF2-40B4-BE49-F238E27FC236}">
                <a16:creationId xmlns:a16="http://schemas.microsoft.com/office/drawing/2014/main" id="{2F89C65D-AF09-4830-9664-1FF561F6451C}"/>
              </a:ext>
            </a:extLst>
          </p:cNvPr>
          <p:cNvCxnSpPr>
            <a:cxnSpLocks/>
          </p:cNvCxnSpPr>
          <p:nvPr/>
        </p:nvCxnSpPr>
        <p:spPr>
          <a:xfrm flipV="1">
            <a:off x="2692207" y="4951066"/>
            <a:ext cx="12349" cy="11661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kstniOkvir 60">
            <a:extLst>
              <a:ext uri="{FF2B5EF4-FFF2-40B4-BE49-F238E27FC236}">
                <a16:creationId xmlns:a16="http://schemas.microsoft.com/office/drawing/2014/main" id="{70B72020-8546-4918-83A7-D214AF86BD55}"/>
              </a:ext>
            </a:extLst>
          </p:cNvPr>
          <p:cNvSpPr txBox="1"/>
          <p:nvPr/>
        </p:nvSpPr>
        <p:spPr>
          <a:xfrm>
            <a:off x="2318817" y="5255879"/>
            <a:ext cx="385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3</a:t>
            </a:r>
          </a:p>
        </p:txBody>
      </p:sp>
      <p:pic>
        <p:nvPicPr>
          <p:cNvPr id="62" name="Slika 61">
            <a:extLst>
              <a:ext uri="{FF2B5EF4-FFF2-40B4-BE49-F238E27FC236}">
                <a16:creationId xmlns:a16="http://schemas.microsoft.com/office/drawing/2014/main" id="{BA718628-6E76-40EF-88AA-7EB37FC31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948" y="834517"/>
            <a:ext cx="1171739" cy="1076475"/>
          </a:xfrm>
          <a:prstGeom prst="rect">
            <a:avLst/>
          </a:prstGeom>
        </p:spPr>
      </p:pic>
      <p:pic>
        <p:nvPicPr>
          <p:cNvPr id="63" name="Slika 62">
            <a:extLst>
              <a:ext uri="{FF2B5EF4-FFF2-40B4-BE49-F238E27FC236}">
                <a16:creationId xmlns:a16="http://schemas.microsoft.com/office/drawing/2014/main" id="{B61A69E3-7574-4EA1-B744-B99B9FAB4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028102" y="2466807"/>
            <a:ext cx="943107" cy="1705213"/>
          </a:xfrm>
          <a:prstGeom prst="rect">
            <a:avLst/>
          </a:prstGeom>
        </p:spPr>
      </p:pic>
      <p:pic>
        <p:nvPicPr>
          <p:cNvPr id="64" name="Slika 63">
            <a:extLst>
              <a:ext uri="{FF2B5EF4-FFF2-40B4-BE49-F238E27FC236}">
                <a16:creationId xmlns:a16="http://schemas.microsoft.com/office/drawing/2014/main" id="{EBB1DFCA-633D-4310-8C48-65A66EFF3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380" y="4522989"/>
            <a:ext cx="666843" cy="1505160"/>
          </a:xfrm>
          <a:prstGeom prst="rect">
            <a:avLst/>
          </a:prstGeom>
        </p:spPr>
      </p:pic>
      <p:pic>
        <p:nvPicPr>
          <p:cNvPr id="65" name="Slika 64">
            <a:extLst>
              <a:ext uri="{FF2B5EF4-FFF2-40B4-BE49-F238E27FC236}">
                <a16:creationId xmlns:a16="http://schemas.microsoft.com/office/drawing/2014/main" id="{8E9C4F9B-6B2D-48E8-825F-6F86A0E61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6525" y="300426"/>
            <a:ext cx="1286054" cy="724001"/>
          </a:xfrm>
          <a:prstGeom prst="rect">
            <a:avLst/>
          </a:prstGeom>
        </p:spPr>
      </p:pic>
      <p:pic>
        <p:nvPicPr>
          <p:cNvPr id="66" name="Slika 65">
            <a:extLst>
              <a:ext uri="{FF2B5EF4-FFF2-40B4-BE49-F238E27FC236}">
                <a16:creationId xmlns:a16="http://schemas.microsoft.com/office/drawing/2014/main" id="{324A39E7-19C7-4A3F-9A52-EA7607B242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9467" y="5174290"/>
            <a:ext cx="1238423" cy="552527"/>
          </a:xfrm>
          <a:prstGeom prst="rect">
            <a:avLst/>
          </a:prstGeom>
        </p:spPr>
      </p:pic>
      <p:pic>
        <p:nvPicPr>
          <p:cNvPr id="67" name="Slika 66">
            <a:extLst>
              <a:ext uri="{FF2B5EF4-FFF2-40B4-BE49-F238E27FC236}">
                <a16:creationId xmlns:a16="http://schemas.microsoft.com/office/drawing/2014/main" id="{DEBE3349-7B2F-4FCA-AD9B-8C017397C1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8679" y="1888319"/>
            <a:ext cx="666843" cy="2000529"/>
          </a:xfrm>
          <a:prstGeom prst="rect">
            <a:avLst/>
          </a:prstGeom>
        </p:spPr>
      </p:pic>
      <p:sp>
        <p:nvSpPr>
          <p:cNvPr id="68" name="Pravokutnik 67">
            <a:extLst>
              <a:ext uri="{FF2B5EF4-FFF2-40B4-BE49-F238E27FC236}">
                <a16:creationId xmlns:a16="http://schemas.microsoft.com/office/drawing/2014/main" id="{F62E8EBC-E58A-452E-8812-2101031A9196}"/>
              </a:ext>
            </a:extLst>
          </p:cNvPr>
          <p:cNvSpPr/>
          <p:nvPr/>
        </p:nvSpPr>
        <p:spPr>
          <a:xfrm>
            <a:off x="6556581" y="1971081"/>
            <a:ext cx="18300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9" name="Pravokutnik 68">
            <a:extLst>
              <a:ext uri="{FF2B5EF4-FFF2-40B4-BE49-F238E27FC236}">
                <a16:creationId xmlns:a16="http://schemas.microsoft.com/office/drawing/2014/main" id="{C5776CAC-571A-4F4D-94A5-7FC2D8B354B8}"/>
              </a:ext>
            </a:extLst>
          </p:cNvPr>
          <p:cNvSpPr/>
          <p:nvPr/>
        </p:nvSpPr>
        <p:spPr>
          <a:xfrm>
            <a:off x="9310031" y="1141093"/>
            <a:ext cx="18300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0" name="Pravokutnik 69">
            <a:extLst>
              <a:ext uri="{FF2B5EF4-FFF2-40B4-BE49-F238E27FC236}">
                <a16:creationId xmlns:a16="http://schemas.microsoft.com/office/drawing/2014/main" id="{64442576-5A5A-462D-9E1C-1022951720F3}"/>
              </a:ext>
            </a:extLst>
          </p:cNvPr>
          <p:cNvSpPr/>
          <p:nvPr/>
        </p:nvSpPr>
        <p:spPr>
          <a:xfrm>
            <a:off x="6634194" y="3905996"/>
            <a:ext cx="18300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1" name="Pravokutnik 70">
            <a:extLst>
              <a:ext uri="{FF2B5EF4-FFF2-40B4-BE49-F238E27FC236}">
                <a16:creationId xmlns:a16="http://schemas.microsoft.com/office/drawing/2014/main" id="{FA99E854-78AD-4CDB-9A94-20C2299184B3}"/>
              </a:ext>
            </a:extLst>
          </p:cNvPr>
          <p:cNvSpPr/>
          <p:nvPr/>
        </p:nvSpPr>
        <p:spPr>
          <a:xfrm>
            <a:off x="9797067" y="3977571"/>
            <a:ext cx="18300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2" name="Pravokutnik 71">
            <a:extLst>
              <a:ext uri="{FF2B5EF4-FFF2-40B4-BE49-F238E27FC236}">
                <a16:creationId xmlns:a16="http://schemas.microsoft.com/office/drawing/2014/main" id="{DB0D1FBD-F85B-4D99-BC1E-5677A204AA80}"/>
              </a:ext>
            </a:extLst>
          </p:cNvPr>
          <p:cNvSpPr/>
          <p:nvPr/>
        </p:nvSpPr>
        <p:spPr>
          <a:xfrm>
            <a:off x="6573757" y="6179260"/>
            <a:ext cx="18300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3" name="Pravokutnik 72">
            <a:extLst>
              <a:ext uri="{FF2B5EF4-FFF2-40B4-BE49-F238E27FC236}">
                <a16:creationId xmlns:a16="http://schemas.microsoft.com/office/drawing/2014/main" id="{56DBD80F-C328-42ED-A8AA-420285C0BC2D}"/>
              </a:ext>
            </a:extLst>
          </p:cNvPr>
          <p:cNvSpPr/>
          <p:nvPr/>
        </p:nvSpPr>
        <p:spPr>
          <a:xfrm>
            <a:off x="9401864" y="5843483"/>
            <a:ext cx="18300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4" name="TekstniOkvir 73">
            <a:extLst>
              <a:ext uri="{FF2B5EF4-FFF2-40B4-BE49-F238E27FC236}">
                <a16:creationId xmlns:a16="http://schemas.microsoft.com/office/drawing/2014/main" id="{EF086E6E-E143-41C1-A3CD-E5103B4FFF4D}"/>
              </a:ext>
            </a:extLst>
          </p:cNvPr>
          <p:cNvSpPr txBox="1"/>
          <p:nvPr/>
        </p:nvSpPr>
        <p:spPr>
          <a:xfrm>
            <a:off x="672409" y="-15731"/>
            <a:ext cx="5240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Kako brzo izračunati broj pločica</a:t>
            </a:r>
          </a:p>
          <a:p>
            <a:r>
              <a:rPr lang="hr-HR" sz="2400" dirty="0"/>
              <a:t>uz pomoć množenja? Lako! Pogledaj!</a:t>
            </a:r>
          </a:p>
        </p:txBody>
      </p:sp>
      <p:sp>
        <p:nvSpPr>
          <p:cNvPr id="75" name="TekstniOkvir 74">
            <a:extLst>
              <a:ext uri="{FF2B5EF4-FFF2-40B4-BE49-F238E27FC236}">
                <a16:creationId xmlns:a16="http://schemas.microsoft.com/office/drawing/2014/main" id="{75713D2D-AECC-4574-B549-41B3825DA9D7}"/>
              </a:ext>
            </a:extLst>
          </p:cNvPr>
          <p:cNvSpPr txBox="1"/>
          <p:nvPr/>
        </p:nvSpPr>
        <p:spPr>
          <a:xfrm>
            <a:off x="6305937" y="-33963"/>
            <a:ext cx="338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Izračunaj množenjem broj pločica na crtežima!</a:t>
            </a:r>
          </a:p>
        </p:txBody>
      </p:sp>
      <p:sp>
        <p:nvSpPr>
          <p:cNvPr id="76" name="TekstniOkvir 75">
            <a:extLst>
              <a:ext uri="{FF2B5EF4-FFF2-40B4-BE49-F238E27FC236}">
                <a16:creationId xmlns:a16="http://schemas.microsoft.com/office/drawing/2014/main" id="{0E20ACC0-3F2E-483E-BEEB-43E8B7502A4C}"/>
              </a:ext>
            </a:extLst>
          </p:cNvPr>
          <p:cNvSpPr txBox="1"/>
          <p:nvPr/>
        </p:nvSpPr>
        <p:spPr>
          <a:xfrm>
            <a:off x="5927894" y="-33963"/>
            <a:ext cx="42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2. </a:t>
            </a:r>
          </a:p>
        </p:txBody>
      </p:sp>
    </p:spTree>
    <p:extLst>
      <p:ext uri="{BB962C8B-B14F-4D97-AF65-F5344CB8AC3E}">
        <p14:creationId xmlns:p14="http://schemas.microsoft.com/office/powerpoint/2010/main" val="379840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7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3" grpId="1"/>
      <p:bldP spid="24" grpId="0"/>
      <p:bldP spid="25" grpId="0" animBg="1"/>
      <p:bldP spid="26" grpId="0" animBg="1"/>
      <p:bldP spid="27" grpId="0"/>
      <p:bldP spid="27" grpId="1"/>
      <p:bldP spid="27" grpId="2"/>
      <p:bldP spid="28" grpId="0" animBg="1"/>
      <p:bldP spid="46" grpId="0"/>
      <p:bldP spid="47" grpId="0"/>
      <p:bldP spid="48" grpId="0"/>
      <p:bldP spid="49" grpId="0" animBg="1"/>
      <p:bldP spid="50" grpId="0" animBg="1"/>
      <p:bldP spid="51" grpId="0"/>
      <p:bldP spid="52" grpId="0" animBg="1"/>
      <p:bldP spid="53" grpId="0"/>
      <p:bldP spid="54" grpId="0"/>
      <p:bldP spid="55" grpId="0"/>
      <p:bldP spid="56" grpId="0"/>
      <p:bldP spid="57" grpId="0"/>
      <p:bldP spid="59" grpId="0"/>
      <p:bldP spid="61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A9159FD8-D8C7-4270-9C30-59968905C175}"/>
              </a:ext>
            </a:extLst>
          </p:cNvPr>
          <p:cNvSpPr txBox="1"/>
          <p:nvPr/>
        </p:nvSpPr>
        <p:spPr>
          <a:xfrm>
            <a:off x="5308978" y="1228397"/>
            <a:ext cx="606204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Izračunaj od koliko su pločica sastavljeni </a:t>
            </a:r>
          </a:p>
          <a:p>
            <a:r>
              <a:rPr lang="hr-HR" sz="2800" dirty="0" err="1"/>
              <a:t>robotovi</a:t>
            </a:r>
            <a:r>
              <a:rPr lang="hr-HR" sz="2800" dirty="0"/>
              <a:t> dijelovi tijela.</a:t>
            </a:r>
          </a:p>
          <a:p>
            <a:endParaRPr lang="hr-HR" sz="2800" dirty="0"/>
          </a:p>
          <a:p>
            <a:r>
              <a:rPr lang="hr-HR" sz="2800" dirty="0"/>
              <a:t>GLAVA  </a:t>
            </a:r>
          </a:p>
          <a:p>
            <a:endParaRPr lang="hr-HR" sz="2800" dirty="0"/>
          </a:p>
          <a:p>
            <a:r>
              <a:rPr lang="hr-HR" sz="2800" dirty="0"/>
              <a:t>TRUP</a:t>
            </a:r>
          </a:p>
          <a:p>
            <a:endParaRPr lang="hr-HR" sz="2800" dirty="0"/>
          </a:p>
          <a:p>
            <a:r>
              <a:rPr lang="hr-HR" sz="2800" dirty="0"/>
              <a:t>RUKE</a:t>
            </a:r>
          </a:p>
          <a:p>
            <a:endParaRPr lang="hr-HR" sz="2800" dirty="0"/>
          </a:p>
          <a:p>
            <a:r>
              <a:rPr lang="hr-HR" sz="2800" dirty="0"/>
              <a:t>NOGE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509955AC-3E0F-4A5F-BB27-F88AA97AC5B7}"/>
              </a:ext>
            </a:extLst>
          </p:cNvPr>
          <p:cNvSpPr/>
          <p:nvPr/>
        </p:nvSpPr>
        <p:spPr>
          <a:xfrm>
            <a:off x="6878472" y="2576367"/>
            <a:ext cx="395784" cy="3684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ED598E37-C2F3-49AF-AE05-96DB260956B7}"/>
              </a:ext>
            </a:extLst>
          </p:cNvPr>
          <p:cNvSpPr/>
          <p:nvPr/>
        </p:nvSpPr>
        <p:spPr>
          <a:xfrm>
            <a:off x="6878472" y="3428999"/>
            <a:ext cx="395784" cy="3684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DB5F1AC2-5E43-48D6-88E3-A20CE74EE2AB}"/>
              </a:ext>
            </a:extLst>
          </p:cNvPr>
          <p:cNvSpPr/>
          <p:nvPr/>
        </p:nvSpPr>
        <p:spPr>
          <a:xfrm>
            <a:off x="6878472" y="4281631"/>
            <a:ext cx="395784" cy="3684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10B7786C-F487-4038-B3DF-8237191C6632}"/>
              </a:ext>
            </a:extLst>
          </p:cNvPr>
          <p:cNvSpPr/>
          <p:nvPr/>
        </p:nvSpPr>
        <p:spPr>
          <a:xfrm>
            <a:off x="6878472" y="5162621"/>
            <a:ext cx="395784" cy="3684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5FCBEFA-63B0-4263-8D15-A1C02195CE01}"/>
              </a:ext>
            </a:extLst>
          </p:cNvPr>
          <p:cNvSpPr txBox="1"/>
          <p:nvPr/>
        </p:nvSpPr>
        <p:spPr>
          <a:xfrm>
            <a:off x="7355661" y="2576367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ym typeface="Wingdings" panose="05000000000000000000" pitchFamily="2" charset="2"/>
              </a:rPr>
              <a:t></a:t>
            </a:r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E497D15-84B4-47DB-86A9-B1F583935B39}"/>
              </a:ext>
            </a:extLst>
          </p:cNvPr>
          <p:cNvSpPr txBox="1"/>
          <p:nvPr/>
        </p:nvSpPr>
        <p:spPr>
          <a:xfrm>
            <a:off x="7355661" y="3428156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ym typeface="Wingdings" panose="05000000000000000000" pitchFamily="2" charset="2"/>
              </a:rPr>
              <a:t></a:t>
            </a:r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53690698-9725-416A-B4B6-C3019F20B917}"/>
              </a:ext>
            </a:extLst>
          </p:cNvPr>
          <p:cNvSpPr txBox="1"/>
          <p:nvPr/>
        </p:nvSpPr>
        <p:spPr>
          <a:xfrm>
            <a:off x="7355661" y="4272413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ym typeface="Wingdings" panose="05000000000000000000" pitchFamily="2" charset="2"/>
              </a:rPr>
              <a:t></a:t>
            </a:r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9C509EE-AD16-41D7-BD3D-7595E75AE2DE}"/>
              </a:ext>
            </a:extLst>
          </p:cNvPr>
          <p:cNvSpPr txBox="1"/>
          <p:nvPr/>
        </p:nvSpPr>
        <p:spPr>
          <a:xfrm>
            <a:off x="7355661" y="5161778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ym typeface="Wingdings" panose="05000000000000000000" pitchFamily="2" charset="2"/>
              </a:rPr>
              <a:t></a:t>
            </a:r>
            <a:endParaRPr lang="hr-HR" dirty="0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705D62C5-F5A0-45D5-9557-CF0E7BB519EE}"/>
              </a:ext>
            </a:extLst>
          </p:cNvPr>
          <p:cNvSpPr/>
          <p:nvPr/>
        </p:nvSpPr>
        <p:spPr>
          <a:xfrm>
            <a:off x="7693868" y="2575524"/>
            <a:ext cx="395784" cy="3684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AD57D6FC-D89F-46DA-9D43-EB981779508D}"/>
              </a:ext>
            </a:extLst>
          </p:cNvPr>
          <p:cNvSpPr/>
          <p:nvPr/>
        </p:nvSpPr>
        <p:spPr>
          <a:xfrm>
            <a:off x="7693868" y="3428156"/>
            <a:ext cx="395784" cy="3684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F88FE9D3-1AD4-405E-84AA-FABBD5A21532}"/>
              </a:ext>
            </a:extLst>
          </p:cNvPr>
          <p:cNvSpPr/>
          <p:nvPr/>
        </p:nvSpPr>
        <p:spPr>
          <a:xfrm>
            <a:off x="7693868" y="4280788"/>
            <a:ext cx="395784" cy="3684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A6A741F7-49B6-4D16-B264-180EAB92B01C}"/>
              </a:ext>
            </a:extLst>
          </p:cNvPr>
          <p:cNvSpPr/>
          <p:nvPr/>
        </p:nvSpPr>
        <p:spPr>
          <a:xfrm>
            <a:off x="7693868" y="5161778"/>
            <a:ext cx="395784" cy="3684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87E8E916-45EB-436B-A94F-469CBCA396DA}"/>
              </a:ext>
            </a:extLst>
          </p:cNvPr>
          <p:cNvSpPr txBox="1"/>
          <p:nvPr/>
        </p:nvSpPr>
        <p:spPr>
          <a:xfrm>
            <a:off x="8171057" y="2467380"/>
            <a:ext cx="38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=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E0B9BEE5-AB36-4434-8257-E595C71CBB27}"/>
              </a:ext>
            </a:extLst>
          </p:cNvPr>
          <p:cNvSpPr txBox="1"/>
          <p:nvPr/>
        </p:nvSpPr>
        <p:spPr>
          <a:xfrm>
            <a:off x="8171056" y="3320012"/>
            <a:ext cx="38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=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CD19428D-CE0B-444F-943C-FEC541EA29A2}"/>
              </a:ext>
            </a:extLst>
          </p:cNvPr>
          <p:cNvSpPr txBox="1"/>
          <p:nvPr/>
        </p:nvSpPr>
        <p:spPr>
          <a:xfrm>
            <a:off x="8171056" y="4164691"/>
            <a:ext cx="38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=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97EC0E97-0E11-40E6-BC0F-5074ABD5AD16}"/>
              </a:ext>
            </a:extLst>
          </p:cNvPr>
          <p:cNvSpPr txBox="1"/>
          <p:nvPr/>
        </p:nvSpPr>
        <p:spPr>
          <a:xfrm>
            <a:off x="8171055" y="5070611"/>
            <a:ext cx="38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=</a:t>
            </a:r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E6EABA5E-F492-460E-84E3-0D13FC29AC28}"/>
              </a:ext>
            </a:extLst>
          </p:cNvPr>
          <p:cNvSpPr/>
          <p:nvPr/>
        </p:nvSpPr>
        <p:spPr>
          <a:xfrm>
            <a:off x="8622450" y="2575524"/>
            <a:ext cx="395784" cy="3684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A7413819-DA19-4A26-BA10-2FC4E37120EB}"/>
              </a:ext>
            </a:extLst>
          </p:cNvPr>
          <p:cNvSpPr/>
          <p:nvPr/>
        </p:nvSpPr>
        <p:spPr>
          <a:xfrm>
            <a:off x="8622450" y="3428156"/>
            <a:ext cx="395784" cy="3684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Pravokutnik 20">
            <a:extLst>
              <a:ext uri="{FF2B5EF4-FFF2-40B4-BE49-F238E27FC236}">
                <a16:creationId xmlns:a16="http://schemas.microsoft.com/office/drawing/2014/main" id="{C95EDD80-6772-427A-8CC4-F5E49633B39B}"/>
              </a:ext>
            </a:extLst>
          </p:cNvPr>
          <p:cNvSpPr/>
          <p:nvPr/>
        </p:nvSpPr>
        <p:spPr>
          <a:xfrm>
            <a:off x="8622450" y="4280788"/>
            <a:ext cx="395784" cy="3684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Pravokutnik 21">
            <a:extLst>
              <a:ext uri="{FF2B5EF4-FFF2-40B4-BE49-F238E27FC236}">
                <a16:creationId xmlns:a16="http://schemas.microsoft.com/office/drawing/2014/main" id="{80C27911-27D8-444B-B826-9F4915B351A2}"/>
              </a:ext>
            </a:extLst>
          </p:cNvPr>
          <p:cNvSpPr/>
          <p:nvPr/>
        </p:nvSpPr>
        <p:spPr>
          <a:xfrm>
            <a:off x="8622450" y="5161778"/>
            <a:ext cx="395784" cy="3684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A9649F52-DEEB-4252-81C0-18AA401FF64F}"/>
              </a:ext>
            </a:extLst>
          </p:cNvPr>
          <p:cNvGrpSpPr/>
          <p:nvPr/>
        </p:nvGrpSpPr>
        <p:grpSpPr>
          <a:xfrm>
            <a:off x="703250" y="1051362"/>
            <a:ext cx="4248743" cy="5001323"/>
            <a:chOff x="375704" y="426624"/>
            <a:chExt cx="4248743" cy="5001323"/>
          </a:xfrm>
        </p:grpSpPr>
        <p:pic>
          <p:nvPicPr>
            <p:cNvPr id="24" name="Slika 23">
              <a:extLst>
                <a:ext uri="{FF2B5EF4-FFF2-40B4-BE49-F238E27FC236}">
                  <a16:creationId xmlns:a16="http://schemas.microsoft.com/office/drawing/2014/main" id="{27319D13-135D-441D-A61A-441755F22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704" y="426624"/>
              <a:ext cx="4248743" cy="3229426"/>
            </a:xfrm>
            <a:prstGeom prst="rect">
              <a:avLst/>
            </a:prstGeom>
          </p:spPr>
        </p:pic>
        <p:pic>
          <p:nvPicPr>
            <p:cNvPr id="25" name="Slika 24">
              <a:extLst>
                <a:ext uri="{FF2B5EF4-FFF2-40B4-BE49-F238E27FC236}">
                  <a16:creationId xmlns:a16="http://schemas.microsoft.com/office/drawing/2014/main" id="{D63885CC-FC60-43DF-B610-1F2B1BDD5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466" y="3656050"/>
              <a:ext cx="4239217" cy="1771897"/>
            </a:xfrm>
            <a:prstGeom prst="rect">
              <a:avLst/>
            </a:prstGeom>
          </p:spPr>
        </p:pic>
      </p:grp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3BE39590-4FCE-4CB3-B56F-1815A002889F}"/>
              </a:ext>
            </a:extLst>
          </p:cNvPr>
          <p:cNvSpPr txBox="1"/>
          <p:nvPr/>
        </p:nvSpPr>
        <p:spPr>
          <a:xfrm>
            <a:off x="5308978" y="820529"/>
            <a:ext cx="42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3. </a:t>
            </a:r>
          </a:p>
        </p:txBody>
      </p:sp>
    </p:spTree>
    <p:extLst>
      <p:ext uri="{BB962C8B-B14F-4D97-AF65-F5344CB8AC3E}">
        <p14:creationId xmlns:p14="http://schemas.microsoft.com/office/powerpoint/2010/main" val="1788131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DA9CB0B-C742-4569-A798-9DCA62313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80" y="-1"/>
            <a:ext cx="8953864" cy="6842403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B535EBB4-D340-4C42-A10A-36DF29870C3F}"/>
              </a:ext>
            </a:extLst>
          </p:cNvPr>
          <p:cNvSpPr txBox="1"/>
          <p:nvPr/>
        </p:nvSpPr>
        <p:spPr>
          <a:xfrm>
            <a:off x="9089410" y="2646529"/>
            <a:ext cx="1201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KOALA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B28EE46-EF45-47FB-8F29-6B948EF99B70}"/>
              </a:ext>
            </a:extLst>
          </p:cNvPr>
          <p:cNvSpPr txBox="1"/>
          <p:nvPr/>
        </p:nvSpPr>
        <p:spPr>
          <a:xfrm>
            <a:off x="9089412" y="3155935"/>
            <a:ext cx="1460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PINGVIN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FDF3BCF-E08B-4E1E-8FCC-D69A5FDFA7A6}"/>
              </a:ext>
            </a:extLst>
          </p:cNvPr>
          <p:cNvSpPr txBox="1"/>
          <p:nvPr/>
        </p:nvSpPr>
        <p:spPr>
          <a:xfrm>
            <a:off x="9089408" y="3680681"/>
            <a:ext cx="173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PAPAGAJ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9849B116-363A-44ED-B2E3-FBEA216512FB}"/>
              </a:ext>
            </a:extLst>
          </p:cNvPr>
          <p:cNvSpPr txBox="1"/>
          <p:nvPr/>
        </p:nvSpPr>
        <p:spPr>
          <a:xfrm>
            <a:off x="9089412" y="4214662"/>
            <a:ext cx="1460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ZEBRA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C34065F-1A4C-41D3-8A92-340294A60640}"/>
              </a:ext>
            </a:extLst>
          </p:cNvPr>
          <p:cNvSpPr txBox="1"/>
          <p:nvPr/>
        </p:nvSpPr>
        <p:spPr>
          <a:xfrm>
            <a:off x="9089411" y="4750170"/>
            <a:ext cx="1201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MORŽ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34AAB51-1E03-445B-B436-9E5CEC027656}"/>
              </a:ext>
            </a:extLst>
          </p:cNvPr>
          <p:cNvSpPr txBox="1"/>
          <p:nvPr/>
        </p:nvSpPr>
        <p:spPr>
          <a:xfrm>
            <a:off x="9089411" y="5273390"/>
            <a:ext cx="1201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ZMIJA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56760BB0-2704-4D33-9C58-7DF87542A9AF}"/>
              </a:ext>
            </a:extLst>
          </p:cNvPr>
          <p:cNvSpPr txBox="1"/>
          <p:nvPr/>
        </p:nvSpPr>
        <p:spPr>
          <a:xfrm>
            <a:off x="9089411" y="5808897"/>
            <a:ext cx="1201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PANDA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5C0E42E-C0F4-439A-965D-C24590339DE5}"/>
              </a:ext>
            </a:extLst>
          </p:cNvPr>
          <p:cNvSpPr txBox="1"/>
          <p:nvPr/>
        </p:nvSpPr>
        <p:spPr>
          <a:xfrm>
            <a:off x="9089410" y="6319829"/>
            <a:ext cx="1201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TIGAR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6A81236E-8610-4503-9A1A-8CBCA678AC78}"/>
              </a:ext>
            </a:extLst>
          </p:cNvPr>
          <p:cNvSpPr txBox="1"/>
          <p:nvPr/>
        </p:nvSpPr>
        <p:spPr>
          <a:xfrm>
            <a:off x="9089408" y="425"/>
            <a:ext cx="31025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4. </a:t>
            </a:r>
            <a:r>
              <a:rPr lang="hr-HR" sz="2400" dirty="0"/>
              <a:t>Na kavezima u </a:t>
            </a:r>
            <a:r>
              <a:rPr lang="hr-HR" sz="2400" dirty="0" err="1"/>
              <a:t>Zoo-u</a:t>
            </a:r>
            <a:endParaRPr lang="hr-HR" sz="2400" dirty="0"/>
          </a:p>
          <a:p>
            <a:r>
              <a:rPr lang="hr-HR" sz="2400" dirty="0"/>
              <a:t>također postoje otvori </a:t>
            </a:r>
          </a:p>
          <a:p>
            <a:r>
              <a:rPr lang="hr-HR" sz="2400" dirty="0"/>
              <a:t>nalik pločicama.</a:t>
            </a:r>
          </a:p>
          <a:p>
            <a:r>
              <a:rPr lang="hr-HR" sz="2400" dirty="0"/>
              <a:t>Izračunaj koliko otvora ima </a:t>
            </a:r>
          </a:p>
          <a:p>
            <a:r>
              <a:rPr lang="hr-HR" sz="2400" dirty="0"/>
              <a:t>na kavezima ovih životinja.</a:t>
            </a:r>
          </a:p>
        </p:txBody>
      </p:sp>
    </p:spTree>
    <p:extLst>
      <p:ext uri="{BB962C8B-B14F-4D97-AF65-F5344CB8AC3E}">
        <p14:creationId xmlns:p14="http://schemas.microsoft.com/office/powerpoint/2010/main" val="73170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2EAC87B-8D83-4617-AE4C-8C3B13B0F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0306" y="120903"/>
            <a:ext cx="1771897" cy="1762371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DF7622BB-465F-4339-AF8E-105D50BCA233}"/>
              </a:ext>
            </a:extLst>
          </p:cNvPr>
          <p:cNvSpPr txBox="1"/>
          <p:nvPr/>
        </p:nvSpPr>
        <p:spPr>
          <a:xfrm>
            <a:off x="158927" y="501384"/>
            <a:ext cx="32324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Tablicu popuni crtežima voća tako da se u </a:t>
            </a:r>
          </a:p>
          <a:p>
            <a:r>
              <a:rPr lang="hr-HR" dirty="0"/>
              <a:t>svakom retku, stupcu i odjeljku svaki crtež</a:t>
            </a:r>
          </a:p>
          <a:p>
            <a:r>
              <a:rPr lang="hr-HR" dirty="0"/>
              <a:t>pojavi samo jedanput.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9819AF7-3558-4702-85C9-F4BEF26CA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927" y="3084395"/>
            <a:ext cx="5237837" cy="223150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35D94F1-C104-4188-BD2B-3F6E42D76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2959" y="108159"/>
            <a:ext cx="4471369" cy="115815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651DFD2-F844-4806-9249-16D75D3746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1807" y="1618022"/>
            <a:ext cx="4115374" cy="115268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0DEAE85-2FC2-402C-8FA3-AD44549A47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8954" y="3072930"/>
            <a:ext cx="4115374" cy="1095528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F99CAA82-715D-46F3-8921-7B18DFBB5CFA}"/>
              </a:ext>
            </a:extLst>
          </p:cNvPr>
          <p:cNvSpPr txBox="1"/>
          <p:nvPr/>
        </p:nvSpPr>
        <p:spPr>
          <a:xfrm>
            <a:off x="158926" y="2539535"/>
            <a:ext cx="42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6.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EE845DD9-61B5-4DF1-927B-E421CD142758}"/>
              </a:ext>
            </a:extLst>
          </p:cNvPr>
          <p:cNvSpPr txBox="1"/>
          <p:nvPr/>
        </p:nvSpPr>
        <p:spPr>
          <a:xfrm>
            <a:off x="5838995" y="120903"/>
            <a:ext cx="42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7.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6D730D4B-B373-4BAA-BD79-3AE487A53180}"/>
              </a:ext>
            </a:extLst>
          </p:cNvPr>
          <p:cNvSpPr txBox="1"/>
          <p:nvPr/>
        </p:nvSpPr>
        <p:spPr>
          <a:xfrm>
            <a:off x="5944801" y="1538091"/>
            <a:ext cx="42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8. 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774C7814-5AAF-4019-A2CE-E70D037F816A}"/>
              </a:ext>
            </a:extLst>
          </p:cNvPr>
          <p:cNvSpPr txBox="1"/>
          <p:nvPr/>
        </p:nvSpPr>
        <p:spPr>
          <a:xfrm>
            <a:off x="6052958" y="2948738"/>
            <a:ext cx="42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9. 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3E19C62F-AED9-4DF0-A827-44D0D6269A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961418" y="4416829"/>
            <a:ext cx="2434466" cy="2247215"/>
          </a:xfrm>
          <a:prstGeom prst="rect">
            <a:avLst/>
          </a:prstGeom>
        </p:spPr>
      </p:pic>
      <p:sp>
        <p:nvSpPr>
          <p:cNvPr id="14" name="Oblačić za govor: ovalni 13">
            <a:extLst>
              <a:ext uri="{FF2B5EF4-FFF2-40B4-BE49-F238E27FC236}">
                <a16:creationId xmlns:a16="http://schemas.microsoft.com/office/drawing/2014/main" id="{3BEDCB32-CB96-4360-B11E-0A4FBE1ABFBE}"/>
              </a:ext>
            </a:extLst>
          </p:cNvPr>
          <p:cNvSpPr/>
          <p:nvPr/>
        </p:nvSpPr>
        <p:spPr>
          <a:xfrm>
            <a:off x="5614612" y="4577321"/>
            <a:ext cx="2830928" cy="1643545"/>
          </a:xfrm>
          <a:prstGeom prst="wedgeEllipseCallout">
            <a:avLst>
              <a:gd name="adj1" fmla="val 76916"/>
              <a:gd name="adj2" fmla="val -6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>
                <a:solidFill>
                  <a:schemeClr val="bg1"/>
                </a:solidFill>
              </a:rPr>
              <a:t>Za kraj malo zabave!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01978C6A-20D5-4FAC-8B70-D8F06FA845E3}"/>
              </a:ext>
            </a:extLst>
          </p:cNvPr>
          <p:cNvSpPr txBox="1"/>
          <p:nvPr/>
        </p:nvSpPr>
        <p:spPr>
          <a:xfrm>
            <a:off x="146399" y="39719"/>
            <a:ext cx="452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5. </a:t>
            </a:r>
          </a:p>
        </p:txBody>
      </p:sp>
    </p:spTree>
    <p:extLst>
      <p:ext uri="{BB962C8B-B14F-4D97-AF65-F5344CB8AC3E}">
        <p14:creationId xmlns:p14="http://schemas.microsoft.com/office/powerpoint/2010/main" val="411812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198</Words>
  <Application>Microsoft Office PowerPoint</Application>
  <PresentationFormat>Široki zaslon</PresentationFormat>
  <Paragraphs>90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 Pro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Vlado Jandrasek</dc:creator>
  <cp:lastModifiedBy>Vlado Jandrasek</cp:lastModifiedBy>
  <cp:revision>3</cp:revision>
  <dcterms:created xsi:type="dcterms:W3CDTF">2020-04-07T05:50:50Z</dcterms:created>
  <dcterms:modified xsi:type="dcterms:W3CDTF">2020-04-07T06:22:54Z</dcterms:modified>
</cp:coreProperties>
</file>