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59" r:id="rId6"/>
    <p:sldId id="258" r:id="rId7"/>
    <p:sldId id="260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2" end="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2711A9-E63A-44BF-AA0C-8482A9DC7AEF}" v="6" dt="2020-05-19T05:38:02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o Jandrasek" userId="b9c5681ef4df86e2" providerId="LiveId" clId="{AA2711A9-E63A-44BF-AA0C-8482A9DC7AEF}"/>
    <pc:docChg chg="addSld modSld sldOrd modShowInfo">
      <pc:chgData name="Vlado Jandrasek" userId="b9c5681ef4df86e2" providerId="LiveId" clId="{AA2711A9-E63A-44BF-AA0C-8482A9DC7AEF}" dt="2020-05-19T07:02:35.528" v="56" actId="2744"/>
      <pc:docMkLst>
        <pc:docMk/>
      </pc:docMkLst>
      <pc:sldChg chg="ord">
        <pc:chgData name="Vlado Jandrasek" userId="b9c5681ef4df86e2" providerId="LiveId" clId="{AA2711A9-E63A-44BF-AA0C-8482A9DC7AEF}" dt="2020-05-19T05:38:25.541" v="55"/>
        <pc:sldMkLst>
          <pc:docMk/>
          <pc:sldMk cId="3533559821" sldId="256"/>
        </pc:sldMkLst>
      </pc:sldChg>
      <pc:sldChg chg="addSp modSp new">
        <pc:chgData name="Vlado Jandrasek" userId="b9c5681ef4df86e2" providerId="LiveId" clId="{AA2711A9-E63A-44BF-AA0C-8482A9DC7AEF}" dt="2020-05-19T05:36:41.507" v="1"/>
        <pc:sldMkLst>
          <pc:docMk/>
          <pc:sldMk cId="4045760076" sldId="261"/>
        </pc:sldMkLst>
        <pc:spChg chg="add mod">
          <ac:chgData name="Vlado Jandrasek" userId="b9c5681ef4df86e2" providerId="LiveId" clId="{AA2711A9-E63A-44BF-AA0C-8482A9DC7AEF}" dt="2020-05-19T05:36:41.507" v="1"/>
          <ac:spMkLst>
            <pc:docMk/>
            <pc:sldMk cId="4045760076" sldId="261"/>
            <ac:spMk id="6" creationId="{9E02C7EA-D91A-45B5-A555-ED98B8CD1CA4}"/>
          </ac:spMkLst>
        </pc:spChg>
        <pc:spChg chg="add mod">
          <ac:chgData name="Vlado Jandrasek" userId="b9c5681ef4df86e2" providerId="LiveId" clId="{AA2711A9-E63A-44BF-AA0C-8482A9DC7AEF}" dt="2020-05-19T05:36:41.507" v="1"/>
          <ac:spMkLst>
            <pc:docMk/>
            <pc:sldMk cId="4045760076" sldId="261"/>
            <ac:spMk id="9" creationId="{75499C1B-48E4-4598-B39B-4E15DB61EAF3}"/>
          </ac:spMkLst>
        </pc:spChg>
        <pc:spChg chg="add mod">
          <ac:chgData name="Vlado Jandrasek" userId="b9c5681ef4df86e2" providerId="LiveId" clId="{AA2711A9-E63A-44BF-AA0C-8482A9DC7AEF}" dt="2020-05-19T05:36:41.507" v="1"/>
          <ac:spMkLst>
            <pc:docMk/>
            <pc:sldMk cId="4045760076" sldId="261"/>
            <ac:spMk id="10" creationId="{BE3A1586-6D7C-4B07-A907-E99212B7276B}"/>
          </ac:spMkLst>
        </pc:spChg>
        <pc:grpChg chg="add mod">
          <ac:chgData name="Vlado Jandrasek" userId="b9c5681ef4df86e2" providerId="LiveId" clId="{AA2711A9-E63A-44BF-AA0C-8482A9DC7AEF}" dt="2020-05-19T05:36:41.507" v="1"/>
          <ac:grpSpMkLst>
            <pc:docMk/>
            <pc:sldMk cId="4045760076" sldId="261"/>
            <ac:grpSpMk id="2" creationId="{817B87B6-BA74-4217-A70A-0D50DB4B8E29}"/>
          </ac:grpSpMkLst>
        </pc:grpChg>
        <pc:picChg chg="mod">
          <ac:chgData name="Vlado Jandrasek" userId="b9c5681ef4df86e2" providerId="LiveId" clId="{AA2711A9-E63A-44BF-AA0C-8482A9DC7AEF}" dt="2020-05-19T05:36:41.507" v="1"/>
          <ac:picMkLst>
            <pc:docMk/>
            <pc:sldMk cId="4045760076" sldId="261"/>
            <ac:picMk id="3" creationId="{9C5BA659-D212-4F44-A07C-DA22B947F843}"/>
          </ac:picMkLst>
        </pc:picChg>
        <pc:picChg chg="add mod">
          <ac:chgData name="Vlado Jandrasek" userId="b9c5681ef4df86e2" providerId="LiveId" clId="{AA2711A9-E63A-44BF-AA0C-8482A9DC7AEF}" dt="2020-05-19T05:36:41.507" v="1"/>
          <ac:picMkLst>
            <pc:docMk/>
            <pc:sldMk cId="4045760076" sldId="261"/>
            <ac:picMk id="7" creationId="{0317656A-4C3E-49ED-914F-BE6513213355}"/>
          </ac:picMkLst>
        </pc:picChg>
        <pc:picChg chg="add mod">
          <ac:chgData name="Vlado Jandrasek" userId="b9c5681ef4df86e2" providerId="LiveId" clId="{AA2711A9-E63A-44BF-AA0C-8482A9DC7AEF}" dt="2020-05-19T05:36:41.507" v="1"/>
          <ac:picMkLst>
            <pc:docMk/>
            <pc:sldMk cId="4045760076" sldId="261"/>
            <ac:picMk id="8" creationId="{903DD859-BC37-4524-BCD8-DD38F217DBE5}"/>
          </ac:picMkLst>
        </pc:picChg>
        <pc:cxnChg chg="mod">
          <ac:chgData name="Vlado Jandrasek" userId="b9c5681ef4df86e2" providerId="LiveId" clId="{AA2711A9-E63A-44BF-AA0C-8482A9DC7AEF}" dt="2020-05-19T05:36:41.507" v="1"/>
          <ac:cxnSpMkLst>
            <pc:docMk/>
            <pc:sldMk cId="4045760076" sldId="261"/>
            <ac:cxnSpMk id="4" creationId="{4449BD8C-A794-45FD-B914-935259E019E5}"/>
          </ac:cxnSpMkLst>
        </pc:cxnChg>
        <pc:cxnChg chg="mod">
          <ac:chgData name="Vlado Jandrasek" userId="b9c5681ef4df86e2" providerId="LiveId" clId="{AA2711A9-E63A-44BF-AA0C-8482A9DC7AEF}" dt="2020-05-19T05:36:41.507" v="1"/>
          <ac:cxnSpMkLst>
            <pc:docMk/>
            <pc:sldMk cId="4045760076" sldId="261"/>
            <ac:cxnSpMk id="5" creationId="{2FB5ABC0-133B-4C2C-88F4-1100B831CA93}"/>
          </ac:cxnSpMkLst>
        </pc:cxnChg>
      </pc:sldChg>
      <pc:sldChg chg="addSp modSp new mod modAnim">
        <pc:chgData name="Vlado Jandrasek" userId="b9c5681ef4df86e2" providerId="LiveId" clId="{AA2711A9-E63A-44BF-AA0C-8482A9DC7AEF}" dt="2020-05-19T05:38:02.899" v="53" actId="1076"/>
        <pc:sldMkLst>
          <pc:docMk/>
          <pc:sldMk cId="3795606518" sldId="262"/>
        </pc:sldMkLst>
        <pc:spChg chg="mod">
          <ac:chgData name="Vlado Jandrasek" userId="b9c5681ef4df86e2" providerId="LiveId" clId="{AA2711A9-E63A-44BF-AA0C-8482A9DC7AEF}" dt="2020-05-19T05:37:01.373" v="3"/>
          <ac:spMkLst>
            <pc:docMk/>
            <pc:sldMk cId="3795606518" sldId="262"/>
            <ac:spMk id="3" creationId="{268BEAFE-E7BB-4648-8D96-0F896D15D900}"/>
          </ac:spMkLst>
        </pc:spChg>
        <pc:spChg chg="mod">
          <ac:chgData name="Vlado Jandrasek" userId="b9c5681ef4df86e2" providerId="LiveId" clId="{AA2711A9-E63A-44BF-AA0C-8482A9DC7AEF}" dt="2020-05-19T05:37:01.373" v="3"/>
          <ac:spMkLst>
            <pc:docMk/>
            <pc:sldMk cId="3795606518" sldId="262"/>
            <ac:spMk id="5" creationId="{B3309151-EA6E-4C18-85F2-B40CE68DDF04}"/>
          </ac:spMkLst>
        </pc:spChg>
        <pc:spChg chg="add mod">
          <ac:chgData name="Vlado Jandrasek" userId="b9c5681ef4df86e2" providerId="LiveId" clId="{AA2711A9-E63A-44BF-AA0C-8482A9DC7AEF}" dt="2020-05-19T05:37:07.101" v="5" actId="20577"/>
          <ac:spMkLst>
            <pc:docMk/>
            <pc:sldMk cId="3795606518" sldId="262"/>
            <ac:spMk id="6" creationId="{DF66375C-8E49-4D2D-9F00-7DC197830046}"/>
          </ac:spMkLst>
        </pc:spChg>
        <pc:spChg chg="mod">
          <ac:chgData name="Vlado Jandrasek" userId="b9c5681ef4df86e2" providerId="LiveId" clId="{AA2711A9-E63A-44BF-AA0C-8482A9DC7AEF}" dt="2020-05-19T05:38:02.899" v="53" actId="1076"/>
          <ac:spMkLst>
            <pc:docMk/>
            <pc:sldMk cId="3795606518" sldId="262"/>
            <ac:spMk id="9" creationId="{580324C5-1253-4833-BBD4-4077624551D3}"/>
          </ac:spMkLst>
        </pc:spChg>
        <pc:spChg chg="mod">
          <ac:chgData name="Vlado Jandrasek" userId="b9c5681ef4df86e2" providerId="LiveId" clId="{AA2711A9-E63A-44BF-AA0C-8482A9DC7AEF}" dt="2020-05-19T05:38:02.899" v="53" actId="1076"/>
          <ac:spMkLst>
            <pc:docMk/>
            <pc:sldMk cId="3795606518" sldId="262"/>
            <ac:spMk id="10" creationId="{19B4834A-7AF2-46EF-B032-5AF208B67F2E}"/>
          </ac:spMkLst>
        </pc:spChg>
        <pc:grpChg chg="add mod">
          <ac:chgData name="Vlado Jandrasek" userId="b9c5681ef4df86e2" providerId="LiveId" clId="{AA2711A9-E63A-44BF-AA0C-8482A9DC7AEF}" dt="2020-05-19T05:37:01.373" v="3"/>
          <ac:grpSpMkLst>
            <pc:docMk/>
            <pc:sldMk cId="3795606518" sldId="262"/>
            <ac:grpSpMk id="2" creationId="{D5BFC7F7-6298-4FEA-86BB-5FEC5516FC12}"/>
          </ac:grpSpMkLst>
        </pc:grpChg>
        <pc:grpChg chg="add mod">
          <ac:chgData name="Vlado Jandrasek" userId="b9c5681ef4df86e2" providerId="LiveId" clId="{AA2711A9-E63A-44BF-AA0C-8482A9DC7AEF}" dt="2020-05-19T05:38:02.899" v="53" actId="1076"/>
          <ac:grpSpMkLst>
            <pc:docMk/>
            <pc:sldMk cId="3795606518" sldId="262"/>
            <ac:grpSpMk id="7" creationId="{8A855C89-5A2F-445F-BE64-9384EB43DDB1}"/>
          </ac:grpSpMkLst>
        </pc:grpChg>
        <pc:picChg chg="mod">
          <ac:chgData name="Vlado Jandrasek" userId="b9c5681ef4df86e2" providerId="LiveId" clId="{AA2711A9-E63A-44BF-AA0C-8482A9DC7AEF}" dt="2020-05-19T05:37:01.373" v="3"/>
          <ac:picMkLst>
            <pc:docMk/>
            <pc:sldMk cId="3795606518" sldId="262"/>
            <ac:picMk id="4" creationId="{76CB7FB3-4942-466C-8E5C-F2C0458FC27E}"/>
          </ac:picMkLst>
        </pc:picChg>
        <pc:picChg chg="mod">
          <ac:chgData name="Vlado Jandrasek" userId="b9c5681ef4df86e2" providerId="LiveId" clId="{AA2711A9-E63A-44BF-AA0C-8482A9DC7AEF}" dt="2020-05-19T05:38:02.899" v="53" actId="1076"/>
          <ac:picMkLst>
            <pc:docMk/>
            <pc:sldMk cId="3795606518" sldId="262"/>
            <ac:picMk id="8" creationId="{E0F33A90-A8BF-40C1-9ACC-AAF3A68D37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8BD4E3-F99A-4F01-9054-656090F9B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C792570-F679-490D-95D3-37211FA58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EBD0D8-DAE6-4BDF-9D83-1388B7E1B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E782-F1BC-4C1C-B28F-3E2005F9DC49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941A34E-AC15-40EB-AE1E-18E9ECD2C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655DCFA-4665-4442-86F2-64511374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84DE-6C68-42AC-A5C9-C0E2069D14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493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A48872-99F2-4E63-9B49-D047C08C2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7A7F661-1B81-40FC-A05E-D22DE9C90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EFF66A4-E766-4FED-B7E4-0899B862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E782-F1BC-4C1C-B28F-3E2005F9DC49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D904C86-7398-469C-895E-F0FA5576F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D116525-0F68-4D54-9D48-608C2CDC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84DE-6C68-42AC-A5C9-C0E2069D14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949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74ACF02-83C2-4A9F-820E-5CFDBEA6B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FB75FB6-CC62-40DA-84A1-CD09D21CC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5CE8270-A35F-437D-835A-7C517CD6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E782-F1BC-4C1C-B28F-3E2005F9DC49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E5BE0D2-B909-4DA5-A33F-D60017B80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5CCA3D8-50DB-4659-B3E5-5EB357A59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84DE-6C68-42AC-A5C9-C0E2069D14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785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70B6CE-E516-4FCE-AC71-5E0221B4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14246F-35CF-4B27-A3A5-60C459DAE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1D100FD-53C3-4E75-B09A-E21480BE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E782-F1BC-4C1C-B28F-3E2005F9DC49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1756331-383F-49BC-B76B-9A68175C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3B9B44D-002C-428F-8051-F0F76A25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84DE-6C68-42AC-A5C9-C0E2069D14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256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C71FA5-EF2F-44BA-A366-5538BCD0C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989C28E-3005-4A36-8AF2-F3E1B1EB6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5A6334-9E78-47A3-A89D-E02A2984E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E782-F1BC-4C1C-B28F-3E2005F9DC49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9151168-46E1-4E80-B82D-2310F4C3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84ECF9-4B08-4230-8A09-A94EA0A2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84DE-6C68-42AC-A5C9-C0E2069D14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902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FF9114-18B8-4449-9F9A-BB9C8F08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2A7E43-C5CF-406E-A274-FED608091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29CADE5-C3B7-429B-8608-13F51044A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6ED83BB-37B0-45C2-A646-63A48BB25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E782-F1BC-4C1C-B28F-3E2005F9DC49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80E2CC4-FBA9-4C6C-A4D5-0C2DB6845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53A504B-8069-4691-BBDF-5D4CF25F1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84DE-6C68-42AC-A5C9-C0E2069D14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777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0C5458-EB20-49E2-B9C4-5E170FB19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E9A617B-4106-426D-853C-A0E714B74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CDDD034-5012-4EA6-A25C-E0784DF37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340FD26-30AC-4DC4-AFE8-198176C52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B7671BA-AF8E-4121-B51A-0A1131AF8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584BD28-2F71-47DE-8C2F-1CC1C447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E782-F1BC-4C1C-B28F-3E2005F9DC49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D217293-56F1-41D5-88EC-490605D2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5DA7F0E-CBAB-4C61-AC3F-4AA16766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84DE-6C68-42AC-A5C9-C0E2069D14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902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BE83D3-748D-4E23-BCF1-30595D577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0CC126C-0B0F-4C63-9DCF-79F98B3D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E782-F1BC-4C1C-B28F-3E2005F9DC49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F187219-F3A0-4C6B-B9B2-3E05B5F4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4C97594-0979-4AA7-B7B7-D81980C5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84DE-6C68-42AC-A5C9-C0E2069D14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2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DF6C2F1-966D-460D-BE1B-FA25DEB8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E782-F1BC-4C1C-B28F-3E2005F9DC49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CFA34DC-1D7A-40BA-BDE3-8EE41142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C93FE48-EBE1-4AA2-A2CD-D57456F26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84DE-6C68-42AC-A5C9-C0E2069D14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11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F49314-BBD8-422B-B051-3842474E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AB5292-6923-498C-85F3-94B3D4D4B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E6C91D0-99EC-4E0F-A2DC-88A8C818F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FA3A84C-15ED-4EF3-B510-BC2A0C97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E782-F1BC-4C1C-B28F-3E2005F9DC49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596945C-DD31-4D94-A407-DE10E9058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41FFA47-89FA-477E-BFFC-CC4B95B9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84DE-6C68-42AC-A5C9-C0E2069D14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724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F96572-1B2D-46ED-9D40-DAB78787E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C036F5B-4265-4ABA-852E-600520F27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8D01E16-88B9-4D14-82B5-984FB4009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24C1970-A9BF-4F37-9A54-AF628640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E782-F1BC-4C1C-B28F-3E2005F9DC49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72290AB-FA29-4609-AAD7-9057744E2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1BB66E1-64E6-4B0F-9F42-268CC074F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84DE-6C68-42AC-A5C9-C0E2069D14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499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0E733BD-E5F8-40A6-A4B0-A0E8EBD43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E2ACA4-696F-467E-996B-8B14064E7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77FDAC-D773-4906-A410-96BF5A224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DE782-F1BC-4C1C-B28F-3E2005F9DC49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0E0C7F4-938F-4BEB-91A1-5413190B1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FDA5863-17D9-4A25-9C79-AD3B8CC26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384DE-6C68-42AC-A5C9-C0E2069D14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563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2">
            <a:extLst>
              <a:ext uri="{FF2B5EF4-FFF2-40B4-BE49-F238E27FC236}">
                <a16:creationId xmlns:a16="http://schemas.microsoft.com/office/drawing/2014/main" id="{817B87B6-BA74-4217-A70A-0D50DB4B8E29}"/>
              </a:ext>
            </a:extLst>
          </p:cNvPr>
          <p:cNvGrpSpPr>
            <a:grpSpLocks/>
          </p:cNvGrpSpPr>
          <p:nvPr/>
        </p:nvGrpSpPr>
        <p:grpSpPr bwMode="auto">
          <a:xfrm>
            <a:off x="5057143" y="1379564"/>
            <a:ext cx="2665412" cy="2708275"/>
            <a:chOff x="5536521" y="3501773"/>
            <a:chExt cx="2665465" cy="2288841"/>
          </a:xfrm>
        </p:grpSpPr>
        <p:pic>
          <p:nvPicPr>
            <p:cNvPr id="3" name="Slika 3">
              <a:extLst>
                <a:ext uri="{FF2B5EF4-FFF2-40B4-BE49-F238E27FC236}">
                  <a16:creationId xmlns:a16="http://schemas.microsoft.com/office/drawing/2014/main" id="{9C5BA659-D212-4F44-A07C-DA22B947F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521" y="3501773"/>
              <a:ext cx="2665465" cy="158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Ravni poveznik 3">
              <a:extLst>
                <a:ext uri="{FF2B5EF4-FFF2-40B4-BE49-F238E27FC236}">
                  <a16:creationId xmlns:a16="http://schemas.microsoft.com/office/drawing/2014/main" id="{4449BD8C-A794-45FD-B914-935259E019E5}"/>
                </a:ext>
              </a:extLst>
            </p:cNvPr>
            <p:cNvCxnSpPr>
              <a:cxnSpLocks/>
            </p:cNvCxnSpPr>
            <p:nvPr/>
          </p:nvCxnSpPr>
          <p:spPr>
            <a:xfrm>
              <a:off x="6876398" y="5084910"/>
              <a:ext cx="0" cy="7057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avni poveznik 4">
              <a:extLst>
                <a:ext uri="{FF2B5EF4-FFF2-40B4-BE49-F238E27FC236}">
                  <a16:creationId xmlns:a16="http://schemas.microsoft.com/office/drawing/2014/main" id="{2FB5ABC0-133B-4C2C-88F4-1100B831CA93}"/>
                </a:ext>
              </a:extLst>
            </p:cNvPr>
            <p:cNvCxnSpPr>
              <a:cxnSpLocks/>
            </p:cNvCxnSpPr>
            <p:nvPr/>
          </p:nvCxnSpPr>
          <p:spPr>
            <a:xfrm>
              <a:off x="6587467" y="5790614"/>
              <a:ext cx="62231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kstniOkvir 15">
            <a:extLst>
              <a:ext uri="{FF2B5EF4-FFF2-40B4-BE49-F238E27FC236}">
                <a16:creationId xmlns:a16="http://schemas.microsoft.com/office/drawing/2014/main" id="{9E02C7EA-D91A-45B5-A555-ED98B8CD1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972" y="1883928"/>
            <a:ext cx="1936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600" b="1" dirty="0">
                <a:solidFill>
                  <a:srgbClr val="0070C0"/>
                </a:solidFill>
              </a:rPr>
              <a:t>Za pokretanje projekcije </a:t>
            </a:r>
          </a:p>
          <a:p>
            <a:pPr eaLnBrk="1" hangingPunct="1"/>
            <a:r>
              <a:rPr lang="hr-HR" altLang="sr-Latn-RS" sz="1600" b="1" dirty="0">
                <a:solidFill>
                  <a:srgbClr val="0070C0"/>
                </a:solidFill>
              </a:rPr>
              <a:t>klikni na sličicu platna na dnu ekrana.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317656A-4C3E-49ED-914F-BE6513213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66" y="1566118"/>
            <a:ext cx="4086653" cy="328438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03DD859-BC37-4524-BCD8-DD38F217D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547" y="4500585"/>
            <a:ext cx="8926171" cy="914528"/>
          </a:xfrm>
          <a:prstGeom prst="rect">
            <a:avLst/>
          </a:prstGeom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75499C1B-48E4-4598-B39B-4E15DB61EAF3}"/>
              </a:ext>
            </a:extLst>
          </p:cNvPr>
          <p:cNvSpPr/>
          <p:nvPr/>
        </p:nvSpPr>
        <p:spPr>
          <a:xfrm>
            <a:off x="8217825" y="4850502"/>
            <a:ext cx="681037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0" name="Strelica: prema dolje 9">
            <a:extLst>
              <a:ext uri="{FF2B5EF4-FFF2-40B4-BE49-F238E27FC236}">
                <a16:creationId xmlns:a16="http://schemas.microsoft.com/office/drawing/2014/main" id="{BE3A1586-6D7C-4B07-A907-E99212B7276B}"/>
              </a:ext>
            </a:extLst>
          </p:cNvPr>
          <p:cNvSpPr/>
          <p:nvPr/>
        </p:nvSpPr>
        <p:spPr>
          <a:xfrm rot="18860366">
            <a:off x="7356616" y="3192871"/>
            <a:ext cx="364191" cy="18846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576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D5BFC7F7-6298-4FEA-86BB-5FEC5516FC12}"/>
              </a:ext>
            </a:extLst>
          </p:cNvPr>
          <p:cNvGrpSpPr/>
          <p:nvPr/>
        </p:nvGrpSpPr>
        <p:grpSpPr>
          <a:xfrm>
            <a:off x="0" y="0"/>
            <a:ext cx="9812954" cy="2029108"/>
            <a:chOff x="1282676" y="131861"/>
            <a:chExt cx="9812954" cy="2029108"/>
          </a:xfrm>
        </p:grpSpPr>
        <p:sp>
          <p:nvSpPr>
            <p:cNvPr id="3" name="Dijagram toka: Ručni unos 2">
              <a:extLst>
                <a:ext uri="{FF2B5EF4-FFF2-40B4-BE49-F238E27FC236}">
                  <a16:creationId xmlns:a16="http://schemas.microsoft.com/office/drawing/2014/main" id="{268BEAFE-E7BB-4648-8D96-0F896D15D900}"/>
                </a:ext>
              </a:extLst>
            </p:cNvPr>
            <p:cNvSpPr/>
            <p:nvPr/>
          </p:nvSpPr>
          <p:spPr>
            <a:xfrm>
              <a:off x="2797791" y="191072"/>
              <a:ext cx="8297839" cy="1910686"/>
            </a:xfrm>
            <a:prstGeom prst="flowChartManualIn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76CB7FB3-4942-466C-8E5C-F2C0458FC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2676" y="131861"/>
              <a:ext cx="2067213" cy="2029108"/>
            </a:xfrm>
            <a:prstGeom prst="rect">
              <a:avLst/>
            </a:prstGeom>
          </p:spPr>
        </p:pic>
        <p:sp>
          <p:nvSpPr>
            <p:cNvPr id="5" name="TekstniOkvir 4">
              <a:extLst>
                <a:ext uri="{FF2B5EF4-FFF2-40B4-BE49-F238E27FC236}">
                  <a16:creationId xmlns:a16="http://schemas.microsoft.com/office/drawing/2014/main" id="{B3309151-EA6E-4C18-85F2-B40CE68DDF04}"/>
                </a:ext>
              </a:extLst>
            </p:cNvPr>
            <p:cNvSpPr txBox="1"/>
            <p:nvPr/>
          </p:nvSpPr>
          <p:spPr>
            <a:xfrm>
              <a:off x="3309936" y="482351"/>
              <a:ext cx="759938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8800" b="1" dirty="0">
                  <a:solidFill>
                    <a:schemeClr val="bg1"/>
                  </a:solidFill>
                  <a:latin typeface="Verdana Pro Light" panose="020B0604020202020204" pitchFamily="34" charset="0"/>
                </a:rPr>
                <a:t>MATEMATIKA</a:t>
              </a:r>
            </a:p>
          </p:txBody>
        </p:sp>
      </p:grpSp>
      <p:sp>
        <p:nvSpPr>
          <p:cNvPr id="6" name="TekstniOkvir 5">
            <a:extLst>
              <a:ext uri="{FF2B5EF4-FFF2-40B4-BE49-F238E27FC236}">
                <a16:creationId xmlns:a16="http://schemas.microsoft.com/office/drawing/2014/main" id="{DF66375C-8E49-4D2D-9F00-7DC197830046}"/>
              </a:ext>
            </a:extLst>
          </p:cNvPr>
          <p:cNvSpPr txBox="1"/>
          <p:nvPr/>
        </p:nvSpPr>
        <p:spPr>
          <a:xfrm>
            <a:off x="1004702" y="2440089"/>
            <a:ext cx="11027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7200" b="1" dirty="0">
                <a:solidFill>
                  <a:srgbClr val="FF0000"/>
                </a:solidFill>
                <a:latin typeface="Verdana Pro Light" panose="020B0304030504040204" pitchFamily="34" charset="0"/>
              </a:rPr>
              <a:t>Ponavljanje i vježbanje 2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8A855C89-5A2F-445F-BE64-9384EB43DDB1}"/>
              </a:ext>
            </a:extLst>
          </p:cNvPr>
          <p:cNvGrpSpPr/>
          <p:nvPr/>
        </p:nvGrpSpPr>
        <p:grpSpPr>
          <a:xfrm>
            <a:off x="4221025" y="3687298"/>
            <a:ext cx="4604922" cy="3170702"/>
            <a:chOff x="139355" y="2272449"/>
            <a:chExt cx="7011073" cy="4551333"/>
          </a:xfrm>
        </p:grpSpPr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E0F33A90-A8BF-40C1-9ACC-AAF3A68D3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355" y="4269479"/>
              <a:ext cx="3013901" cy="2554303"/>
            </a:xfrm>
            <a:prstGeom prst="rect">
              <a:avLst/>
            </a:prstGeom>
          </p:spPr>
        </p:pic>
        <p:sp>
          <p:nvSpPr>
            <p:cNvPr id="9" name="Oblačić za govor: ovalni 8">
              <a:extLst>
                <a:ext uri="{FF2B5EF4-FFF2-40B4-BE49-F238E27FC236}">
                  <a16:creationId xmlns:a16="http://schemas.microsoft.com/office/drawing/2014/main" id="{580324C5-1253-4833-BBD4-4077624551D3}"/>
                </a:ext>
              </a:extLst>
            </p:cNvPr>
            <p:cNvSpPr/>
            <p:nvPr/>
          </p:nvSpPr>
          <p:spPr>
            <a:xfrm>
              <a:off x="1928348" y="2272449"/>
              <a:ext cx="5222080" cy="2753696"/>
            </a:xfrm>
            <a:prstGeom prst="wedgeEllipseCallout">
              <a:avLst>
                <a:gd name="adj1" fmla="val -50648"/>
                <a:gd name="adj2" fmla="val 3790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19B4834A-7AF2-46EF-B032-5AF208B67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822" y="2499120"/>
              <a:ext cx="3911373" cy="2253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Danas ponavljamo redoslijed računskih radnja.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560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621EAD1-C4B1-4519-A3E4-F53BB9068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848" y="1"/>
            <a:ext cx="11106874" cy="43327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261FAD5-2408-4A26-BCC9-6EFCB85EB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329" y="4720213"/>
            <a:ext cx="5811235" cy="124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5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AA8F50C-9EF4-4738-9896-CC4764A50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645" y="330146"/>
            <a:ext cx="5753100" cy="123825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2CC6DB4-3634-4C3D-8664-F6964ABB0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704" y="2035201"/>
            <a:ext cx="9172575" cy="126682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7ADE4C0-73B1-4F82-902B-728CEE583F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604" y="3560492"/>
            <a:ext cx="9210675" cy="11334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A7B5577-4C3B-4DE6-AA06-9265D9287A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1378" y="5266679"/>
            <a:ext cx="9001125" cy="10287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8D5016A-A538-499B-9A3F-71183F38BB21}"/>
              </a:ext>
            </a:extLst>
          </p:cNvPr>
          <p:cNvSpPr txBox="1"/>
          <p:nvPr/>
        </p:nvSpPr>
        <p:spPr>
          <a:xfrm>
            <a:off x="484645" y="2035201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CC0066"/>
                </a:solidFill>
              </a:rPr>
              <a:t>4.</a:t>
            </a:r>
            <a:r>
              <a:rPr lang="hr-HR" dirty="0"/>
              <a:t>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61C6CF9-4BB6-4CFE-B1A4-A1275CF1DE48}"/>
              </a:ext>
            </a:extLst>
          </p:cNvPr>
          <p:cNvSpPr txBox="1"/>
          <p:nvPr/>
        </p:nvSpPr>
        <p:spPr>
          <a:xfrm>
            <a:off x="484645" y="3641626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CC0066"/>
                </a:solidFill>
              </a:rPr>
              <a:t>5.</a:t>
            </a:r>
            <a:r>
              <a:rPr lang="hr-HR" dirty="0"/>
              <a:t>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8C8A6AAD-141B-42A5-B7A9-891C9170D57B}"/>
              </a:ext>
            </a:extLst>
          </p:cNvPr>
          <p:cNvSpPr txBox="1"/>
          <p:nvPr/>
        </p:nvSpPr>
        <p:spPr>
          <a:xfrm>
            <a:off x="516125" y="5248051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CC0066"/>
                </a:solidFill>
              </a:rPr>
              <a:t>6.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159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D61DDF8-981B-48D0-BCB8-4E5E312B5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077" y="44725"/>
            <a:ext cx="5886670" cy="681327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00BC532-1227-42BA-81FE-BB4FA02ED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54210" y="4048933"/>
            <a:ext cx="2990680" cy="26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ačić za govor: ovalni 3">
            <a:extLst>
              <a:ext uri="{FF2B5EF4-FFF2-40B4-BE49-F238E27FC236}">
                <a16:creationId xmlns:a16="http://schemas.microsoft.com/office/drawing/2014/main" id="{A5B247E0-E50A-4E94-ACE6-9085F4C0368F}"/>
              </a:ext>
            </a:extLst>
          </p:cNvPr>
          <p:cNvSpPr/>
          <p:nvPr/>
        </p:nvSpPr>
        <p:spPr>
          <a:xfrm>
            <a:off x="6726264" y="492866"/>
            <a:ext cx="4479011" cy="2316201"/>
          </a:xfrm>
          <a:prstGeom prst="wedgeEllipseCallout">
            <a:avLst>
              <a:gd name="adj1" fmla="val 24797"/>
              <a:gd name="adj2" fmla="val 100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hr-HR" sz="2800" dirty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hr-HR" sz="2800" dirty="0">
                <a:solidFill>
                  <a:schemeClr val="bg1"/>
                </a:solidFill>
                <a:latin typeface="Merriweather"/>
              </a:rPr>
              <a:t>Rješavaj i lijevu i desnu stranu od znaka jednakosti i provjeri jesu li izrazi zaista jednaki!</a:t>
            </a:r>
            <a:endParaRPr lang="hr-HR" sz="2800" kern="0" dirty="0">
              <a:solidFill>
                <a:schemeClr val="bg1"/>
              </a:solidFill>
            </a:endParaRPr>
          </a:p>
          <a:p>
            <a:pPr algn="ctr"/>
            <a:endParaRPr lang="hr-HR" sz="2800" dirty="0">
              <a:solidFill>
                <a:schemeClr val="bg1"/>
              </a:solidFill>
            </a:endParaRPr>
          </a:p>
          <a:p>
            <a:pPr algn="ctr"/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484714D-E5EF-4320-9407-6ED3CC874A64}"/>
              </a:ext>
            </a:extLst>
          </p:cNvPr>
          <p:cNvSpPr txBox="1"/>
          <p:nvPr/>
        </p:nvSpPr>
        <p:spPr>
          <a:xfrm>
            <a:off x="104743" y="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CC0066"/>
                </a:solidFill>
              </a:rPr>
              <a:t>7.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374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367CF15-DD08-449A-9121-1FF2C728C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962" y="743919"/>
            <a:ext cx="11784348" cy="3812583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E19916CD-8A88-4926-917D-1481E53D7759}"/>
              </a:ext>
            </a:extLst>
          </p:cNvPr>
          <p:cNvSpPr txBox="1"/>
          <p:nvPr/>
        </p:nvSpPr>
        <p:spPr>
          <a:xfrm>
            <a:off x="0" y="159144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CC0066"/>
                </a:solidFill>
              </a:rPr>
              <a:t>8.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423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EB23281-9E6B-4DE9-8048-A108C5159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986" y="309966"/>
            <a:ext cx="11646228" cy="6401763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1EF118D1-5336-4607-BFB4-F75CD4C00705}"/>
              </a:ext>
            </a:extLst>
          </p:cNvPr>
          <p:cNvSpPr txBox="1"/>
          <p:nvPr/>
        </p:nvSpPr>
        <p:spPr>
          <a:xfrm>
            <a:off x="123986" y="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CC0066"/>
                </a:solidFill>
              </a:rPr>
              <a:t>9.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9214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52</Words>
  <Application>Microsoft Office PowerPoint</Application>
  <PresentationFormat>Široki zaslon</PresentationFormat>
  <Paragraphs>14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Merriweather</vt:lpstr>
      <vt:lpstr>Verdana Pro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Vlado Jandrasek</dc:creator>
  <cp:lastModifiedBy>Vlado Jandrasek</cp:lastModifiedBy>
  <cp:revision>2</cp:revision>
  <dcterms:created xsi:type="dcterms:W3CDTF">2020-05-19T05:18:15Z</dcterms:created>
  <dcterms:modified xsi:type="dcterms:W3CDTF">2020-05-19T07:03:02Z</dcterms:modified>
</cp:coreProperties>
</file>