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4" r:id="rId3"/>
    <p:sldId id="277" r:id="rId4"/>
    <p:sldId id="272" r:id="rId5"/>
    <p:sldId id="273" r:id="rId6"/>
    <p:sldId id="274" r:id="rId7"/>
    <p:sldId id="276" r:id="rId8"/>
    <p:sldId id="275" r:id="rId9"/>
    <p:sldId id="278" r:id="rId10"/>
    <p:sldId id="279" r:id="rId11"/>
    <p:sldId id="291" r:id="rId12"/>
    <p:sldId id="292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56" r:id="rId25"/>
    <p:sldId id="269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6" r:id="rId35"/>
    <p:sldId id="267" r:id="rId36"/>
    <p:sldId id="268" r:id="rId3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2" end="3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DDE422-5FB8-4424-A9F5-E09C8C485F5F}" v="1922" dt="2020-04-30T07:13:37.0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lado Jandrasek" userId="b9c5681ef4df86e2" providerId="LiveId" clId="{AADDE422-5FB8-4424-A9F5-E09C8C485F5F}"/>
    <pc:docChg chg="undo custSel addSld delSld modSld sldOrd modShowInfo">
      <pc:chgData name="Vlado Jandrasek" userId="b9c5681ef4df86e2" providerId="LiveId" clId="{AADDE422-5FB8-4424-A9F5-E09C8C485F5F}" dt="2020-04-30T07:13:15.751" v="3651" actId="1076"/>
      <pc:docMkLst>
        <pc:docMk/>
      </pc:docMkLst>
      <pc:sldChg chg="addSp delSp modSp mod ord delAnim modAnim">
        <pc:chgData name="Vlado Jandrasek" userId="b9c5681ef4df86e2" providerId="LiveId" clId="{AADDE422-5FB8-4424-A9F5-E09C8C485F5F}" dt="2020-04-30T07:08:05.905" v="3624" actId="1076"/>
        <pc:sldMkLst>
          <pc:docMk/>
          <pc:sldMk cId="2509154084" sldId="256"/>
        </pc:sldMkLst>
        <pc:spChg chg="mod">
          <ac:chgData name="Vlado Jandrasek" userId="b9c5681ef4df86e2" providerId="LiveId" clId="{AADDE422-5FB8-4424-A9F5-E09C8C485F5F}" dt="2020-04-30T07:08:05.905" v="3624" actId="1076"/>
          <ac:spMkLst>
            <pc:docMk/>
            <pc:sldMk cId="2509154084" sldId="256"/>
            <ac:spMk id="5" creationId="{9E603BF3-8C5E-48D1-AFBD-000C1E5B5D68}"/>
          </ac:spMkLst>
        </pc:spChg>
        <pc:spChg chg="add mod">
          <ac:chgData name="Vlado Jandrasek" userId="b9c5681ef4df86e2" providerId="LiveId" clId="{AADDE422-5FB8-4424-A9F5-E09C8C485F5F}" dt="2020-04-30T06:25:41.800" v="2835" actId="14100"/>
          <ac:spMkLst>
            <pc:docMk/>
            <pc:sldMk cId="2509154084" sldId="256"/>
            <ac:spMk id="6" creationId="{969168E6-835E-4988-B704-9CB89141E5C7}"/>
          </ac:spMkLst>
        </pc:spChg>
        <pc:spChg chg="add mod">
          <ac:chgData name="Vlado Jandrasek" userId="b9c5681ef4df86e2" providerId="LiveId" clId="{AADDE422-5FB8-4424-A9F5-E09C8C485F5F}" dt="2020-04-30T07:08:05.144" v="3623" actId="207"/>
          <ac:spMkLst>
            <pc:docMk/>
            <pc:sldMk cId="2509154084" sldId="256"/>
            <ac:spMk id="7" creationId="{3A1ABF3F-FC9D-43FE-8D58-D976293B9D36}"/>
          </ac:spMkLst>
        </pc:spChg>
        <pc:spChg chg="add del mod">
          <ac:chgData name="Vlado Jandrasek" userId="b9c5681ef4df86e2" providerId="LiveId" clId="{AADDE422-5FB8-4424-A9F5-E09C8C485F5F}" dt="2020-04-30T06:24:54.127" v="2813" actId="478"/>
          <ac:spMkLst>
            <pc:docMk/>
            <pc:sldMk cId="2509154084" sldId="256"/>
            <ac:spMk id="8" creationId="{81ACC150-4EFD-403D-972F-6B339C4A56E4}"/>
          </ac:spMkLst>
        </pc:spChg>
      </pc:sldChg>
      <pc:sldChg chg="addSp modSp mod">
        <pc:chgData name="Vlado Jandrasek" userId="b9c5681ef4df86e2" providerId="LiveId" clId="{AADDE422-5FB8-4424-A9F5-E09C8C485F5F}" dt="2020-04-30T07:08:56.110" v="3628" actId="1076"/>
        <pc:sldMkLst>
          <pc:docMk/>
          <pc:sldMk cId="1580406762" sldId="257"/>
        </pc:sldMkLst>
        <pc:spChg chg="mod">
          <ac:chgData name="Vlado Jandrasek" userId="b9c5681ef4df86e2" providerId="LiveId" clId="{AADDE422-5FB8-4424-A9F5-E09C8C485F5F}" dt="2020-04-30T04:25:52.771" v="588" actId="113"/>
          <ac:spMkLst>
            <pc:docMk/>
            <pc:sldMk cId="1580406762" sldId="257"/>
            <ac:spMk id="2" creationId="{0204DC1E-6E52-4156-873A-0FB11772919F}"/>
          </ac:spMkLst>
        </pc:spChg>
        <pc:spChg chg="add mod">
          <ac:chgData name="Vlado Jandrasek" userId="b9c5681ef4df86e2" providerId="LiveId" clId="{AADDE422-5FB8-4424-A9F5-E09C8C485F5F}" dt="2020-04-30T06:28:34.699" v="2902" actId="1076"/>
          <ac:spMkLst>
            <pc:docMk/>
            <pc:sldMk cId="1580406762" sldId="257"/>
            <ac:spMk id="3" creationId="{66BD5350-281F-433D-A0C6-6F98755B18D9}"/>
          </ac:spMkLst>
        </pc:spChg>
        <pc:picChg chg="add mod">
          <ac:chgData name="Vlado Jandrasek" userId="b9c5681ef4df86e2" providerId="LiveId" clId="{AADDE422-5FB8-4424-A9F5-E09C8C485F5F}" dt="2020-04-30T07:08:56.110" v="3628" actId="1076"/>
          <ac:picMkLst>
            <pc:docMk/>
            <pc:sldMk cId="1580406762" sldId="257"/>
            <ac:picMk id="4" creationId="{74309BCD-1F5A-4D92-8607-F0FE27AD06C0}"/>
          </ac:picMkLst>
        </pc:picChg>
        <pc:picChg chg="mod">
          <ac:chgData name="Vlado Jandrasek" userId="b9c5681ef4df86e2" providerId="LiveId" clId="{AADDE422-5FB8-4424-A9F5-E09C8C485F5F}" dt="2020-04-30T04:23:48.869" v="576" actId="1076"/>
          <ac:picMkLst>
            <pc:docMk/>
            <pc:sldMk cId="1580406762" sldId="257"/>
            <ac:picMk id="2050" creationId="{9E0A61B0-631E-4408-86A3-AFE8E8E7FC83}"/>
          </ac:picMkLst>
        </pc:picChg>
      </pc:sldChg>
      <pc:sldChg chg="addSp modSp mod">
        <pc:chgData name="Vlado Jandrasek" userId="b9c5681ef4df86e2" providerId="LiveId" clId="{AADDE422-5FB8-4424-A9F5-E09C8C485F5F}" dt="2020-04-30T07:09:49.954" v="3630" actId="1076"/>
        <pc:sldMkLst>
          <pc:docMk/>
          <pc:sldMk cId="3153354533" sldId="258"/>
        </pc:sldMkLst>
        <pc:spChg chg="mod">
          <ac:chgData name="Vlado Jandrasek" userId="b9c5681ef4df86e2" providerId="LiveId" clId="{AADDE422-5FB8-4424-A9F5-E09C8C485F5F}" dt="2020-04-30T04:25:57.244" v="589" actId="113"/>
          <ac:spMkLst>
            <pc:docMk/>
            <pc:sldMk cId="3153354533" sldId="258"/>
            <ac:spMk id="3" creationId="{84C5ACB9-892D-437A-99BB-E1B32961C088}"/>
          </ac:spMkLst>
        </pc:spChg>
        <pc:spChg chg="add mod">
          <ac:chgData name="Vlado Jandrasek" userId="b9c5681ef4df86e2" providerId="LiveId" clId="{AADDE422-5FB8-4424-A9F5-E09C8C485F5F}" dt="2020-04-30T06:29:28.103" v="2913" actId="1076"/>
          <ac:spMkLst>
            <pc:docMk/>
            <pc:sldMk cId="3153354533" sldId="258"/>
            <ac:spMk id="4" creationId="{0CB5E3C0-72AD-4E51-9F9E-15734A8AA1B2}"/>
          </ac:spMkLst>
        </pc:spChg>
        <pc:spChg chg="add mod">
          <ac:chgData name="Vlado Jandrasek" userId="b9c5681ef4df86e2" providerId="LiveId" clId="{AADDE422-5FB8-4424-A9F5-E09C8C485F5F}" dt="2020-04-30T06:30:19.669" v="2972" actId="20577"/>
          <ac:spMkLst>
            <pc:docMk/>
            <pc:sldMk cId="3153354533" sldId="258"/>
            <ac:spMk id="5" creationId="{61CC1F51-F89C-41B0-A363-6368B868555E}"/>
          </ac:spMkLst>
        </pc:spChg>
        <pc:picChg chg="mod">
          <ac:chgData name="Vlado Jandrasek" userId="b9c5681ef4df86e2" providerId="LiveId" clId="{AADDE422-5FB8-4424-A9F5-E09C8C485F5F}" dt="2020-04-30T06:29:12.944" v="2905" actId="1076"/>
          <ac:picMkLst>
            <pc:docMk/>
            <pc:sldMk cId="3153354533" sldId="258"/>
            <ac:picMk id="2" creationId="{98EC1AAE-28DB-4381-B5F4-4E88184A88BB}"/>
          </ac:picMkLst>
        </pc:picChg>
        <pc:picChg chg="add mod">
          <ac:chgData name="Vlado Jandrasek" userId="b9c5681ef4df86e2" providerId="LiveId" clId="{AADDE422-5FB8-4424-A9F5-E09C8C485F5F}" dt="2020-04-30T07:09:49.954" v="3630" actId="1076"/>
          <ac:picMkLst>
            <pc:docMk/>
            <pc:sldMk cId="3153354533" sldId="258"/>
            <ac:picMk id="6" creationId="{03EEA766-B2BD-48A5-BCC9-5CAB441F0C00}"/>
          </ac:picMkLst>
        </pc:picChg>
      </pc:sldChg>
      <pc:sldChg chg="addSp modSp mod">
        <pc:chgData name="Vlado Jandrasek" userId="b9c5681ef4df86e2" providerId="LiveId" clId="{AADDE422-5FB8-4424-A9F5-E09C8C485F5F}" dt="2020-04-30T07:10:18.703" v="3632" actId="1076"/>
        <pc:sldMkLst>
          <pc:docMk/>
          <pc:sldMk cId="318972472" sldId="259"/>
        </pc:sldMkLst>
        <pc:spChg chg="add mod">
          <ac:chgData name="Vlado Jandrasek" userId="b9c5681ef4df86e2" providerId="LiveId" clId="{AADDE422-5FB8-4424-A9F5-E09C8C485F5F}" dt="2020-04-30T06:30:54.661" v="2978" actId="1076"/>
          <ac:spMkLst>
            <pc:docMk/>
            <pc:sldMk cId="318972472" sldId="259"/>
            <ac:spMk id="3" creationId="{FE86250A-7CCC-403C-8326-36C230433CD9}"/>
          </ac:spMkLst>
        </pc:spChg>
        <pc:spChg chg="add mod">
          <ac:chgData name="Vlado Jandrasek" userId="b9c5681ef4df86e2" providerId="LiveId" clId="{AADDE422-5FB8-4424-A9F5-E09C8C485F5F}" dt="2020-04-30T06:32:01.518" v="3037" actId="20577"/>
          <ac:spMkLst>
            <pc:docMk/>
            <pc:sldMk cId="318972472" sldId="259"/>
            <ac:spMk id="5" creationId="{E2FF0330-753A-47B2-B75F-C4D58FB1F924}"/>
          </ac:spMkLst>
        </pc:spChg>
        <pc:picChg chg="add mod">
          <ac:chgData name="Vlado Jandrasek" userId="b9c5681ef4df86e2" providerId="LiveId" clId="{AADDE422-5FB8-4424-A9F5-E09C8C485F5F}" dt="2020-04-30T07:10:18.703" v="3632" actId="1076"/>
          <ac:picMkLst>
            <pc:docMk/>
            <pc:sldMk cId="318972472" sldId="259"/>
            <ac:picMk id="4" creationId="{E0DE3775-9B42-4F07-A5EE-B00436BEF9CF}"/>
          </ac:picMkLst>
        </pc:picChg>
      </pc:sldChg>
      <pc:sldChg chg="addSp delSp modSp mod">
        <pc:chgData name="Vlado Jandrasek" userId="b9c5681ef4df86e2" providerId="LiveId" clId="{AADDE422-5FB8-4424-A9F5-E09C8C485F5F}" dt="2020-04-30T07:10:41.427" v="3635" actId="1076"/>
        <pc:sldMkLst>
          <pc:docMk/>
          <pc:sldMk cId="3102104207" sldId="260"/>
        </pc:sldMkLst>
        <pc:spChg chg="mod">
          <ac:chgData name="Vlado Jandrasek" userId="b9c5681ef4df86e2" providerId="LiveId" clId="{AADDE422-5FB8-4424-A9F5-E09C8C485F5F}" dt="2020-04-30T04:12:27.427" v="194" actId="2711"/>
          <ac:spMkLst>
            <pc:docMk/>
            <pc:sldMk cId="3102104207" sldId="260"/>
            <ac:spMk id="2" creationId="{3C37898B-865E-4C0C-A462-10CD3DAAF388}"/>
          </ac:spMkLst>
        </pc:spChg>
        <pc:spChg chg="del mod">
          <ac:chgData name="Vlado Jandrasek" userId="b9c5681ef4df86e2" providerId="LiveId" clId="{AADDE422-5FB8-4424-A9F5-E09C8C485F5F}" dt="2020-04-30T04:10:56.405" v="1" actId="478"/>
          <ac:spMkLst>
            <pc:docMk/>
            <pc:sldMk cId="3102104207" sldId="260"/>
            <ac:spMk id="3" creationId="{282B3FEB-A9B2-4ED6-9FFF-61357D90F331}"/>
          </ac:spMkLst>
        </pc:spChg>
        <pc:spChg chg="add mod">
          <ac:chgData name="Vlado Jandrasek" userId="b9c5681ef4df86e2" providerId="LiveId" clId="{AADDE422-5FB8-4424-A9F5-E09C8C485F5F}" dt="2020-04-30T06:32:49.045" v="3043" actId="403"/>
          <ac:spMkLst>
            <pc:docMk/>
            <pc:sldMk cId="3102104207" sldId="260"/>
            <ac:spMk id="4" creationId="{2C84905E-ED18-405B-8555-4CFDDB1C2AAB}"/>
          </ac:spMkLst>
        </pc:spChg>
        <pc:spChg chg="add mod">
          <ac:chgData name="Vlado Jandrasek" userId="b9c5681ef4df86e2" providerId="LiveId" clId="{AADDE422-5FB8-4424-A9F5-E09C8C485F5F}" dt="2020-04-30T06:33:28.598" v="3088" actId="20577"/>
          <ac:spMkLst>
            <pc:docMk/>
            <pc:sldMk cId="3102104207" sldId="260"/>
            <ac:spMk id="7" creationId="{A4D49575-58DE-4C86-B5FD-CC0D3F4BA696}"/>
          </ac:spMkLst>
        </pc:spChg>
        <pc:picChg chg="add mod">
          <ac:chgData name="Vlado Jandrasek" userId="b9c5681ef4df86e2" providerId="LiveId" clId="{AADDE422-5FB8-4424-A9F5-E09C8C485F5F}" dt="2020-04-30T07:10:41.427" v="3635" actId="1076"/>
          <ac:picMkLst>
            <pc:docMk/>
            <pc:sldMk cId="3102104207" sldId="260"/>
            <ac:picMk id="5" creationId="{9D31AD35-B167-4D1A-B736-09ADB852C153}"/>
          </ac:picMkLst>
        </pc:picChg>
        <pc:picChg chg="mod">
          <ac:chgData name="Vlado Jandrasek" userId="b9c5681ef4df86e2" providerId="LiveId" clId="{AADDE422-5FB8-4424-A9F5-E09C8C485F5F}" dt="2020-04-30T04:12:13.800" v="192" actId="1076"/>
          <ac:picMkLst>
            <pc:docMk/>
            <pc:sldMk cId="3102104207" sldId="260"/>
            <ac:picMk id="12290" creationId="{19699B27-C7CD-45D4-9571-F392601316BA}"/>
          </ac:picMkLst>
        </pc:picChg>
        <pc:picChg chg="mod">
          <ac:chgData name="Vlado Jandrasek" userId="b9c5681ef4df86e2" providerId="LiveId" clId="{AADDE422-5FB8-4424-A9F5-E09C8C485F5F}" dt="2020-04-30T06:32:41.671" v="3039" actId="1076"/>
          <ac:picMkLst>
            <pc:docMk/>
            <pc:sldMk cId="3102104207" sldId="260"/>
            <ac:picMk id="12292" creationId="{BCEBAD61-D6F0-416A-B1CB-9A5D8C02840D}"/>
          </ac:picMkLst>
        </pc:picChg>
      </pc:sldChg>
      <pc:sldChg chg="addSp modSp mod">
        <pc:chgData name="Vlado Jandrasek" userId="b9c5681ef4df86e2" providerId="LiveId" clId="{AADDE422-5FB8-4424-A9F5-E09C8C485F5F}" dt="2020-04-30T07:11:02.051" v="3637" actId="1076"/>
        <pc:sldMkLst>
          <pc:docMk/>
          <pc:sldMk cId="1409942878" sldId="261"/>
        </pc:sldMkLst>
        <pc:spChg chg="mod">
          <ac:chgData name="Vlado Jandrasek" userId="b9c5681ef4df86e2" providerId="LiveId" clId="{AADDE422-5FB8-4424-A9F5-E09C8C485F5F}" dt="2020-04-30T04:26:22.151" v="592" actId="113"/>
          <ac:spMkLst>
            <pc:docMk/>
            <pc:sldMk cId="1409942878" sldId="261"/>
            <ac:spMk id="2" creationId="{1FA77B86-8D59-4F24-ABFD-C83EF09BA970}"/>
          </ac:spMkLst>
        </pc:spChg>
        <pc:spChg chg="add mod">
          <ac:chgData name="Vlado Jandrasek" userId="b9c5681ef4df86e2" providerId="LiveId" clId="{AADDE422-5FB8-4424-A9F5-E09C8C485F5F}" dt="2020-04-30T06:34:05.615" v="3097" actId="1076"/>
          <ac:spMkLst>
            <pc:docMk/>
            <pc:sldMk cId="1409942878" sldId="261"/>
            <ac:spMk id="3" creationId="{A0FA0B11-8517-409C-BFBA-326A0415B443}"/>
          </ac:spMkLst>
        </pc:spChg>
        <pc:spChg chg="add mod">
          <ac:chgData name="Vlado Jandrasek" userId="b9c5681ef4df86e2" providerId="LiveId" clId="{AADDE422-5FB8-4424-A9F5-E09C8C485F5F}" dt="2020-04-30T06:34:59.534" v="3135" actId="20577"/>
          <ac:spMkLst>
            <pc:docMk/>
            <pc:sldMk cId="1409942878" sldId="261"/>
            <ac:spMk id="4" creationId="{53AD8909-1B9C-4CCC-A7BB-0B91E3319B0F}"/>
          </ac:spMkLst>
        </pc:spChg>
        <pc:picChg chg="add mod">
          <ac:chgData name="Vlado Jandrasek" userId="b9c5681ef4df86e2" providerId="LiveId" clId="{AADDE422-5FB8-4424-A9F5-E09C8C485F5F}" dt="2020-04-30T07:11:02.051" v="3637" actId="1076"/>
          <ac:picMkLst>
            <pc:docMk/>
            <pc:sldMk cId="1409942878" sldId="261"/>
            <ac:picMk id="5" creationId="{482ED416-0D18-4312-A52C-95DF9D9FE28C}"/>
          </ac:picMkLst>
        </pc:picChg>
      </pc:sldChg>
      <pc:sldChg chg="addSp modSp mod">
        <pc:chgData name="Vlado Jandrasek" userId="b9c5681ef4df86e2" providerId="LiveId" clId="{AADDE422-5FB8-4424-A9F5-E09C8C485F5F}" dt="2020-04-30T07:11:30.380" v="3639" actId="1076"/>
        <pc:sldMkLst>
          <pc:docMk/>
          <pc:sldMk cId="2949699118" sldId="262"/>
        </pc:sldMkLst>
        <pc:spChg chg="mod">
          <ac:chgData name="Vlado Jandrasek" userId="b9c5681ef4df86e2" providerId="LiveId" clId="{AADDE422-5FB8-4424-A9F5-E09C8C485F5F}" dt="2020-04-30T04:26:39.808" v="595" actId="113"/>
          <ac:spMkLst>
            <pc:docMk/>
            <pc:sldMk cId="2949699118" sldId="262"/>
            <ac:spMk id="2" creationId="{E1D87942-20DD-4459-B3F4-D1DBD5D072E7}"/>
          </ac:spMkLst>
        </pc:spChg>
        <pc:spChg chg="add mod">
          <ac:chgData name="Vlado Jandrasek" userId="b9c5681ef4df86e2" providerId="LiveId" clId="{AADDE422-5FB8-4424-A9F5-E09C8C485F5F}" dt="2020-04-30T06:35:32.889" v="3141" actId="1076"/>
          <ac:spMkLst>
            <pc:docMk/>
            <pc:sldMk cId="2949699118" sldId="262"/>
            <ac:spMk id="3" creationId="{74DC05AF-1087-4C4C-B293-198770DD157B}"/>
          </ac:spMkLst>
        </pc:spChg>
        <pc:spChg chg="add mod">
          <ac:chgData name="Vlado Jandrasek" userId="b9c5681ef4df86e2" providerId="LiveId" clId="{AADDE422-5FB8-4424-A9F5-E09C8C485F5F}" dt="2020-04-30T06:36:16.283" v="3193" actId="1076"/>
          <ac:spMkLst>
            <pc:docMk/>
            <pc:sldMk cId="2949699118" sldId="262"/>
            <ac:spMk id="5" creationId="{EB7F3458-C9E5-48A6-9E7C-031C8EB5B0C7}"/>
          </ac:spMkLst>
        </pc:spChg>
        <pc:picChg chg="add mod">
          <ac:chgData name="Vlado Jandrasek" userId="b9c5681ef4df86e2" providerId="LiveId" clId="{AADDE422-5FB8-4424-A9F5-E09C8C485F5F}" dt="2020-04-30T07:11:30.380" v="3639" actId="1076"/>
          <ac:picMkLst>
            <pc:docMk/>
            <pc:sldMk cId="2949699118" sldId="262"/>
            <ac:picMk id="4" creationId="{5111FB15-7048-461F-9173-81AD53F5C888}"/>
          </ac:picMkLst>
        </pc:picChg>
        <pc:picChg chg="mod">
          <ac:chgData name="Vlado Jandrasek" userId="b9c5681ef4df86e2" providerId="LiveId" clId="{AADDE422-5FB8-4424-A9F5-E09C8C485F5F}" dt="2020-04-30T04:16:11.276" v="266" actId="1076"/>
          <ac:picMkLst>
            <pc:docMk/>
            <pc:sldMk cId="2949699118" sldId="262"/>
            <ac:picMk id="6146" creationId="{1F073FFB-64AC-4175-A826-80779F8F3885}"/>
          </ac:picMkLst>
        </pc:picChg>
      </pc:sldChg>
      <pc:sldChg chg="addSp modSp mod">
        <pc:chgData name="Vlado Jandrasek" userId="b9c5681ef4df86e2" providerId="LiveId" clId="{AADDE422-5FB8-4424-A9F5-E09C8C485F5F}" dt="2020-04-30T07:12:06.954" v="3644" actId="1076"/>
        <pc:sldMkLst>
          <pc:docMk/>
          <pc:sldMk cId="3173477939" sldId="263"/>
        </pc:sldMkLst>
        <pc:spChg chg="mod">
          <ac:chgData name="Vlado Jandrasek" userId="b9c5681ef4df86e2" providerId="LiveId" clId="{AADDE422-5FB8-4424-A9F5-E09C8C485F5F}" dt="2020-04-30T04:27:57.447" v="600" actId="113"/>
          <ac:spMkLst>
            <pc:docMk/>
            <pc:sldMk cId="3173477939" sldId="263"/>
            <ac:spMk id="2" creationId="{8EA59875-95D3-44BD-B646-1086D3C9F4A8}"/>
          </ac:spMkLst>
        </pc:spChg>
        <pc:spChg chg="add mod">
          <ac:chgData name="Vlado Jandrasek" userId="b9c5681ef4df86e2" providerId="LiveId" clId="{AADDE422-5FB8-4424-A9F5-E09C8C485F5F}" dt="2020-04-30T06:37:00.815" v="3203" actId="1076"/>
          <ac:spMkLst>
            <pc:docMk/>
            <pc:sldMk cId="3173477939" sldId="263"/>
            <ac:spMk id="3" creationId="{2BECDC87-0AA8-45C5-8486-2DF4A85022C2}"/>
          </ac:spMkLst>
        </pc:spChg>
        <pc:spChg chg="add mod">
          <ac:chgData name="Vlado Jandrasek" userId="b9c5681ef4df86e2" providerId="LiveId" clId="{AADDE422-5FB8-4424-A9F5-E09C8C485F5F}" dt="2020-04-30T06:37:48.396" v="3248" actId="20577"/>
          <ac:spMkLst>
            <pc:docMk/>
            <pc:sldMk cId="3173477939" sldId="263"/>
            <ac:spMk id="5" creationId="{F8AE4940-0182-499E-B588-2C4739133865}"/>
          </ac:spMkLst>
        </pc:spChg>
        <pc:picChg chg="add mod">
          <ac:chgData name="Vlado Jandrasek" userId="b9c5681ef4df86e2" providerId="LiveId" clId="{AADDE422-5FB8-4424-A9F5-E09C8C485F5F}" dt="2020-04-30T07:12:06.954" v="3644" actId="1076"/>
          <ac:picMkLst>
            <pc:docMk/>
            <pc:sldMk cId="3173477939" sldId="263"/>
            <ac:picMk id="4" creationId="{B0808527-8825-4EC1-BBD9-7A3E858E316C}"/>
          </ac:picMkLst>
        </pc:picChg>
        <pc:picChg chg="mod">
          <ac:chgData name="Vlado Jandrasek" userId="b9c5681ef4df86e2" providerId="LiveId" clId="{AADDE422-5FB8-4424-A9F5-E09C8C485F5F}" dt="2020-04-30T07:11:49.953" v="3642" actId="1076"/>
          <ac:picMkLst>
            <pc:docMk/>
            <pc:sldMk cId="3173477939" sldId="263"/>
            <ac:picMk id="7170" creationId="{358AD763-04FE-43BC-B899-017787C7B135}"/>
          </ac:picMkLst>
        </pc:picChg>
      </pc:sldChg>
      <pc:sldChg chg="addSp modSp mod">
        <pc:chgData name="Vlado Jandrasek" userId="b9c5681ef4df86e2" providerId="LiveId" clId="{AADDE422-5FB8-4424-A9F5-E09C8C485F5F}" dt="2020-04-30T07:12:27.459" v="3647" actId="1076"/>
        <pc:sldMkLst>
          <pc:docMk/>
          <pc:sldMk cId="3371425698" sldId="264"/>
        </pc:sldMkLst>
        <pc:spChg chg="mod">
          <ac:chgData name="Vlado Jandrasek" userId="b9c5681ef4df86e2" providerId="LiveId" clId="{AADDE422-5FB8-4424-A9F5-E09C8C485F5F}" dt="2020-04-30T04:28:20.269" v="603" actId="113"/>
          <ac:spMkLst>
            <pc:docMk/>
            <pc:sldMk cId="3371425698" sldId="264"/>
            <ac:spMk id="2" creationId="{BC188B8E-96CE-404D-8457-E588923FB28C}"/>
          </ac:spMkLst>
        </pc:spChg>
        <pc:spChg chg="add mod">
          <ac:chgData name="Vlado Jandrasek" userId="b9c5681ef4df86e2" providerId="LiveId" clId="{AADDE422-5FB8-4424-A9F5-E09C8C485F5F}" dt="2020-04-30T06:38:39.261" v="3256" actId="1076"/>
          <ac:spMkLst>
            <pc:docMk/>
            <pc:sldMk cId="3371425698" sldId="264"/>
            <ac:spMk id="3" creationId="{F03A451E-2000-4ACE-AF0F-5985C9611C75}"/>
          </ac:spMkLst>
        </pc:spChg>
        <pc:spChg chg="add mod">
          <ac:chgData name="Vlado Jandrasek" userId="b9c5681ef4df86e2" providerId="LiveId" clId="{AADDE422-5FB8-4424-A9F5-E09C8C485F5F}" dt="2020-04-30T06:39:25.322" v="3300" actId="20577"/>
          <ac:spMkLst>
            <pc:docMk/>
            <pc:sldMk cId="3371425698" sldId="264"/>
            <ac:spMk id="8" creationId="{BA6B57E3-8839-4DED-8D95-A66611747D00}"/>
          </ac:spMkLst>
        </pc:spChg>
        <pc:picChg chg="add mod">
          <ac:chgData name="Vlado Jandrasek" userId="b9c5681ef4df86e2" providerId="LiveId" clId="{AADDE422-5FB8-4424-A9F5-E09C8C485F5F}" dt="2020-04-30T07:12:27.459" v="3647" actId="1076"/>
          <ac:picMkLst>
            <pc:docMk/>
            <pc:sldMk cId="3371425698" sldId="264"/>
            <ac:picMk id="4" creationId="{45C07313-3430-46F0-A5AF-736A954BE4C4}"/>
          </ac:picMkLst>
        </pc:picChg>
        <pc:picChg chg="mod">
          <ac:chgData name="Vlado Jandrasek" userId="b9c5681ef4df86e2" providerId="LiveId" clId="{AADDE422-5FB8-4424-A9F5-E09C8C485F5F}" dt="2020-04-30T04:18:31.876" v="456" actId="1076"/>
          <ac:picMkLst>
            <pc:docMk/>
            <pc:sldMk cId="3371425698" sldId="264"/>
            <ac:picMk id="8196" creationId="{2F35D65E-1600-4B5E-A333-FC36CC0FA22E}"/>
          </ac:picMkLst>
        </pc:picChg>
      </pc:sldChg>
      <pc:sldChg chg="del">
        <pc:chgData name="Vlado Jandrasek" userId="b9c5681ef4df86e2" providerId="LiveId" clId="{AADDE422-5FB8-4424-A9F5-E09C8C485F5F}" dt="2020-04-30T04:20:31.614" v="503" actId="2696"/>
        <pc:sldMkLst>
          <pc:docMk/>
          <pc:sldMk cId="1220390279" sldId="265"/>
        </pc:sldMkLst>
      </pc:sldChg>
      <pc:sldChg chg="addSp modSp mod">
        <pc:chgData name="Vlado Jandrasek" userId="b9c5681ef4df86e2" providerId="LiveId" clId="{AADDE422-5FB8-4424-A9F5-E09C8C485F5F}" dt="2020-04-30T07:12:44.604" v="3649" actId="1076"/>
        <pc:sldMkLst>
          <pc:docMk/>
          <pc:sldMk cId="1047017569" sldId="266"/>
        </pc:sldMkLst>
        <pc:spChg chg="mod">
          <ac:chgData name="Vlado Jandrasek" userId="b9c5681ef4df86e2" providerId="LiveId" clId="{AADDE422-5FB8-4424-A9F5-E09C8C485F5F}" dt="2020-04-30T04:28:40.236" v="606" actId="113"/>
          <ac:spMkLst>
            <pc:docMk/>
            <pc:sldMk cId="1047017569" sldId="266"/>
            <ac:spMk id="2" creationId="{58D8D1DF-5E57-41C1-B9F2-5EAF04BBD4C1}"/>
          </ac:spMkLst>
        </pc:spChg>
        <pc:spChg chg="add mod">
          <ac:chgData name="Vlado Jandrasek" userId="b9c5681ef4df86e2" providerId="LiveId" clId="{AADDE422-5FB8-4424-A9F5-E09C8C485F5F}" dt="2020-04-30T06:40:02.276" v="3308" actId="404"/>
          <ac:spMkLst>
            <pc:docMk/>
            <pc:sldMk cId="1047017569" sldId="266"/>
            <ac:spMk id="3" creationId="{F582A22A-9ED4-4A11-95BB-990DC1141E38}"/>
          </ac:spMkLst>
        </pc:spChg>
        <pc:spChg chg="add mod">
          <ac:chgData name="Vlado Jandrasek" userId="b9c5681ef4df86e2" providerId="LiveId" clId="{AADDE422-5FB8-4424-A9F5-E09C8C485F5F}" dt="2020-04-30T06:40:43.207" v="3345" actId="20577"/>
          <ac:spMkLst>
            <pc:docMk/>
            <pc:sldMk cId="1047017569" sldId="266"/>
            <ac:spMk id="5" creationId="{06CB0AEA-5C1C-441B-8368-ADCF8D945807}"/>
          </ac:spMkLst>
        </pc:spChg>
        <pc:picChg chg="add mod">
          <ac:chgData name="Vlado Jandrasek" userId="b9c5681ef4df86e2" providerId="LiveId" clId="{AADDE422-5FB8-4424-A9F5-E09C8C485F5F}" dt="2020-04-30T07:12:44.604" v="3649" actId="1076"/>
          <ac:picMkLst>
            <pc:docMk/>
            <pc:sldMk cId="1047017569" sldId="266"/>
            <ac:picMk id="4" creationId="{2796E493-667C-4C3F-86FB-7B51F0400429}"/>
          </ac:picMkLst>
        </pc:picChg>
        <pc:picChg chg="mod">
          <ac:chgData name="Vlado Jandrasek" userId="b9c5681ef4df86e2" providerId="LiveId" clId="{AADDE422-5FB8-4424-A9F5-E09C8C485F5F}" dt="2020-04-30T04:19:15.480" v="488" actId="1076"/>
          <ac:picMkLst>
            <pc:docMk/>
            <pc:sldMk cId="1047017569" sldId="266"/>
            <ac:picMk id="9218" creationId="{964C2B1A-395D-4C94-8A4D-E51FA2F98721}"/>
          </ac:picMkLst>
        </pc:picChg>
      </pc:sldChg>
      <pc:sldChg chg="addSp modSp mod">
        <pc:chgData name="Vlado Jandrasek" userId="b9c5681ef4df86e2" providerId="LiveId" clId="{AADDE422-5FB8-4424-A9F5-E09C8C485F5F}" dt="2020-04-30T07:13:15.751" v="3651" actId="1076"/>
        <pc:sldMkLst>
          <pc:docMk/>
          <pc:sldMk cId="1830329073" sldId="267"/>
        </pc:sldMkLst>
        <pc:spChg chg="mod">
          <ac:chgData name="Vlado Jandrasek" userId="b9c5681ef4df86e2" providerId="LiveId" clId="{AADDE422-5FB8-4424-A9F5-E09C8C485F5F}" dt="2020-04-30T04:28:58.451" v="609" actId="113"/>
          <ac:spMkLst>
            <pc:docMk/>
            <pc:sldMk cId="1830329073" sldId="267"/>
            <ac:spMk id="2" creationId="{F9D0D115-4C6E-477B-A462-1BE3919EB42A}"/>
          </ac:spMkLst>
        </pc:spChg>
        <pc:spChg chg="add mod">
          <ac:chgData name="Vlado Jandrasek" userId="b9c5681ef4df86e2" providerId="LiveId" clId="{AADDE422-5FB8-4424-A9F5-E09C8C485F5F}" dt="2020-04-30T06:41:25.743" v="3354" actId="1076"/>
          <ac:spMkLst>
            <pc:docMk/>
            <pc:sldMk cId="1830329073" sldId="267"/>
            <ac:spMk id="3" creationId="{FDB3DE5C-8142-427A-A26E-71250D440851}"/>
          </ac:spMkLst>
        </pc:spChg>
        <pc:spChg chg="add mod">
          <ac:chgData name="Vlado Jandrasek" userId="b9c5681ef4df86e2" providerId="LiveId" clId="{AADDE422-5FB8-4424-A9F5-E09C8C485F5F}" dt="2020-04-30T06:42:54.866" v="3403" actId="20577"/>
          <ac:spMkLst>
            <pc:docMk/>
            <pc:sldMk cId="1830329073" sldId="267"/>
            <ac:spMk id="4" creationId="{89943890-6541-4CBA-A68C-1CB5949C0E3B}"/>
          </ac:spMkLst>
        </pc:spChg>
        <pc:picChg chg="add mod">
          <ac:chgData name="Vlado Jandrasek" userId="b9c5681ef4df86e2" providerId="LiveId" clId="{AADDE422-5FB8-4424-A9F5-E09C8C485F5F}" dt="2020-04-30T07:13:15.751" v="3651" actId="1076"/>
          <ac:picMkLst>
            <pc:docMk/>
            <pc:sldMk cId="1830329073" sldId="267"/>
            <ac:picMk id="5" creationId="{BFF8CF10-B447-4937-A0B1-0B0AE2D9308E}"/>
          </ac:picMkLst>
        </pc:picChg>
        <pc:picChg chg="mod">
          <ac:chgData name="Vlado Jandrasek" userId="b9c5681ef4df86e2" providerId="LiveId" clId="{AADDE422-5FB8-4424-A9F5-E09C8C485F5F}" dt="2020-04-30T06:41:12.344" v="3348" actId="1076"/>
          <ac:picMkLst>
            <pc:docMk/>
            <pc:sldMk cId="1830329073" sldId="267"/>
            <ac:picMk id="10242" creationId="{EF7BD2BA-F1F2-444B-8206-F5B711B24FAA}"/>
          </ac:picMkLst>
        </pc:picChg>
        <pc:picChg chg="mod">
          <ac:chgData name="Vlado Jandrasek" userId="b9c5681ef4df86e2" providerId="LiveId" clId="{AADDE422-5FB8-4424-A9F5-E09C8C485F5F}" dt="2020-04-30T04:19:27.656" v="493" actId="1076"/>
          <ac:picMkLst>
            <pc:docMk/>
            <pc:sldMk cId="1830329073" sldId="267"/>
            <ac:picMk id="10244" creationId="{EC0C8EF3-2097-490D-B2FD-C9BE4CF63AE2}"/>
          </ac:picMkLst>
        </pc:picChg>
      </pc:sldChg>
      <pc:sldChg chg="addSp modSp mod">
        <pc:chgData name="Vlado Jandrasek" userId="b9c5681ef4df86e2" providerId="LiveId" clId="{AADDE422-5FB8-4424-A9F5-E09C8C485F5F}" dt="2020-04-30T06:44:57.047" v="3487" actId="20577"/>
        <pc:sldMkLst>
          <pc:docMk/>
          <pc:sldMk cId="2473160139" sldId="268"/>
        </pc:sldMkLst>
        <pc:spChg chg="mod">
          <ac:chgData name="Vlado Jandrasek" userId="b9c5681ef4df86e2" providerId="LiveId" clId="{AADDE422-5FB8-4424-A9F5-E09C8C485F5F}" dt="2020-04-30T04:29:31.045" v="612" actId="113"/>
          <ac:spMkLst>
            <pc:docMk/>
            <pc:sldMk cId="2473160139" sldId="268"/>
            <ac:spMk id="2" creationId="{B7D7AFEC-C6A6-4213-BCFD-FEF04482CAD0}"/>
          </ac:spMkLst>
        </pc:spChg>
        <pc:spChg chg="add mod">
          <ac:chgData name="Vlado Jandrasek" userId="b9c5681ef4df86e2" providerId="LiveId" clId="{AADDE422-5FB8-4424-A9F5-E09C8C485F5F}" dt="2020-04-30T06:43:44.896" v="3414" actId="1076"/>
          <ac:spMkLst>
            <pc:docMk/>
            <pc:sldMk cId="2473160139" sldId="268"/>
            <ac:spMk id="3" creationId="{93ED526A-295E-4DAA-88CA-E8EF58549F3F}"/>
          </ac:spMkLst>
        </pc:spChg>
        <pc:spChg chg="add mod">
          <ac:chgData name="Vlado Jandrasek" userId="b9c5681ef4df86e2" providerId="LiveId" clId="{AADDE422-5FB8-4424-A9F5-E09C8C485F5F}" dt="2020-04-30T06:44:57.047" v="3487" actId="20577"/>
          <ac:spMkLst>
            <pc:docMk/>
            <pc:sldMk cId="2473160139" sldId="268"/>
            <ac:spMk id="6" creationId="{29BF7A6F-48B2-4AB1-8F7D-0464BF220476}"/>
          </ac:spMkLst>
        </pc:spChg>
        <pc:picChg chg="mod">
          <ac:chgData name="Vlado Jandrasek" userId="b9c5681ef4df86e2" providerId="LiveId" clId="{AADDE422-5FB8-4424-A9F5-E09C8C485F5F}" dt="2020-04-30T06:43:33.229" v="3406" actId="1076"/>
          <ac:picMkLst>
            <pc:docMk/>
            <pc:sldMk cId="2473160139" sldId="268"/>
            <ac:picMk id="11266" creationId="{F16B51CA-0312-4F51-80DF-51CBE92DE418}"/>
          </ac:picMkLst>
        </pc:picChg>
        <pc:picChg chg="mod">
          <ac:chgData name="Vlado Jandrasek" userId="b9c5681ef4df86e2" providerId="LiveId" clId="{AADDE422-5FB8-4424-A9F5-E09C8C485F5F}" dt="2020-04-30T04:19:55.056" v="497" actId="1076"/>
          <ac:picMkLst>
            <pc:docMk/>
            <pc:sldMk cId="2473160139" sldId="268"/>
            <ac:picMk id="11268" creationId="{631A8945-0084-4A4F-A127-A5F533690A24}"/>
          </ac:picMkLst>
        </pc:picChg>
      </pc:sldChg>
      <pc:sldChg chg="addSp modSp mod">
        <pc:chgData name="Vlado Jandrasek" userId="b9c5681ef4df86e2" providerId="LiveId" clId="{AADDE422-5FB8-4424-A9F5-E09C8C485F5F}" dt="2020-04-30T07:08:33.194" v="3626" actId="1076"/>
        <pc:sldMkLst>
          <pc:docMk/>
          <pc:sldMk cId="2328539241" sldId="269"/>
        </pc:sldMkLst>
        <pc:spChg chg="mod">
          <ac:chgData name="Vlado Jandrasek" userId="b9c5681ef4df86e2" providerId="LiveId" clId="{AADDE422-5FB8-4424-A9F5-E09C8C485F5F}" dt="2020-04-30T04:25:47.613" v="587" actId="113"/>
          <ac:spMkLst>
            <pc:docMk/>
            <pc:sldMk cId="2328539241" sldId="269"/>
            <ac:spMk id="3" creationId="{2649B3A5-8CD7-4335-95D3-481B5174AFBF}"/>
          </ac:spMkLst>
        </pc:spChg>
        <pc:spChg chg="add mod">
          <ac:chgData name="Vlado Jandrasek" userId="b9c5681ef4df86e2" providerId="LiveId" clId="{AADDE422-5FB8-4424-A9F5-E09C8C485F5F}" dt="2020-04-30T06:26:49.431" v="2865" actId="20577"/>
          <ac:spMkLst>
            <pc:docMk/>
            <pc:sldMk cId="2328539241" sldId="269"/>
            <ac:spMk id="4" creationId="{A3757CF0-7DA7-47F7-B825-254DD0FBC0C0}"/>
          </ac:spMkLst>
        </pc:spChg>
        <pc:spChg chg="add mod">
          <ac:chgData name="Vlado Jandrasek" userId="b9c5681ef4df86e2" providerId="LiveId" clId="{AADDE422-5FB8-4424-A9F5-E09C8C485F5F}" dt="2020-04-30T07:08:33.194" v="3626" actId="1076"/>
          <ac:spMkLst>
            <pc:docMk/>
            <pc:sldMk cId="2328539241" sldId="269"/>
            <ac:spMk id="5" creationId="{A3A2FA77-566A-4321-A5CB-C0A03A895A54}"/>
          </ac:spMkLst>
        </pc:spChg>
        <pc:picChg chg="mod">
          <ac:chgData name="Vlado Jandrasek" userId="b9c5681ef4df86e2" providerId="LiveId" clId="{AADDE422-5FB8-4424-A9F5-E09C8C485F5F}" dt="2020-04-30T04:23:44.412" v="575" actId="1076"/>
          <ac:picMkLst>
            <pc:docMk/>
            <pc:sldMk cId="2328539241" sldId="269"/>
            <ac:picMk id="2" creationId="{24B9856B-AE8F-42DD-A1F3-1A79A00CC99D}"/>
          </ac:picMkLst>
        </pc:picChg>
      </pc:sldChg>
      <pc:sldChg chg="addSp modSp new del mod">
        <pc:chgData name="Vlado Jandrasek" userId="b9c5681ef4df86e2" providerId="LiveId" clId="{AADDE422-5FB8-4424-A9F5-E09C8C485F5F}" dt="2020-04-30T06:23:13.275" v="2800" actId="2696"/>
        <pc:sldMkLst>
          <pc:docMk/>
          <pc:sldMk cId="2620857713" sldId="270"/>
        </pc:sldMkLst>
        <pc:spChg chg="add mod">
          <ac:chgData name="Vlado Jandrasek" userId="b9c5681ef4df86e2" providerId="LiveId" clId="{AADDE422-5FB8-4424-A9F5-E09C8C485F5F}" dt="2020-04-30T04:30:29.471" v="624" actId="20577"/>
          <ac:spMkLst>
            <pc:docMk/>
            <pc:sldMk cId="2620857713" sldId="270"/>
            <ac:spMk id="2" creationId="{1F180AC6-B41D-4E0B-86BE-8BB4E9FBDF12}"/>
          </ac:spMkLst>
        </pc:spChg>
        <pc:spChg chg="add mod">
          <ac:chgData name="Vlado Jandrasek" userId="b9c5681ef4df86e2" providerId="LiveId" clId="{AADDE422-5FB8-4424-A9F5-E09C8C485F5F}" dt="2020-04-30T04:29:54.754" v="617" actId="20577"/>
          <ac:spMkLst>
            <pc:docMk/>
            <pc:sldMk cId="2620857713" sldId="270"/>
            <ac:spMk id="3" creationId="{BD11F216-FB15-47EA-97D6-C50AE2D8BFC6}"/>
          </ac:spMkLst>
        </pc:spChg>
        <pc:spChg chg="add mod">
          <ac:chgData name="Vlado Jandrasek" userId="b9c5681ef4df86e2" providerId="LiveId" clId="{AADDE422-5FB8-4424-A9F5-E09C8C485F5F}" dt="2020-04-30T04:30:33.816" v="625" actId="20577"/>
          <ac:spMkLst>
            <pc:docMk/>
            <pc:sldMk cId="2620857713" sldId="270"/>
            <ac:spMk id="4" creationId="{A4A3CA56-FE01-485F-8273-1817910957EC}"/>
          </ac:spMkLst>
        </pc:spChg>
        <pc:spChg chg="add mod">
          <ac:chgData name="Vlado Jandrasek" userId="b9c5681ef4df86e2" providerId="LiveId" clId="{AADDE422-5FB8-4424-A9F5-E09C8C485F5F}" dt="2020-04-30T04:30:00.764" v="618" actId="20577"/>
          <ac:spMkLst>
            <pc:docMk/>
            <pc:sldMk cId="2620857713" sldId="270"/>
            <ac:spMk id="5" creationId="{EDFAE4BD-1B9D-430D-BD39-DC31DA26B989}"/>
          </ac:spMkLst>
        </pc:spChg>
        <pc:spChg chg="add mod">
          <ac:chgData name="Vlado Jandrasek" userId="b9c5681ef4df86e2" providerId="LiveId" clId="{AADDE422-5FB8-4424-A9F5-E09C8C485F5F}" dt="2020-04-30T04:30:04.218" v="619" actId="20577"/>
          <ac:spMkLst>
            <pc:docMk/>
            <pc:sldMk cId="2620857713" sldId="270"/>
            <ac:spMk id="6" creationId="{882B80A4-E882-4948-B44C-96E9275C2D2D}"/>
          </ac:spMkLst>
        </pc:spChg>
        <pc:spChg chg="add mod">
          <ac:chgData name="Vlado Jandrasek" userId="b9c5681ef4df86e2" providerId="LiveId" clId="{AADDE422-5FB8-4424-A9F5-E09C8C485F5F}" dt="2020-04-30T04:30:06.497" v="620" actId="20577"/>
          <ac:spMkLst>
            <pc:docMk/>
            <pc:sldMk cId="2620857713" sldId="270"/>
            <ac:spMk id="7" creationId="{978FAA6F-5BC1-4ACD-AFCA-8F07B43671B9}"/>
          </ac:spMkLst>
        </pc:spChg>
        <pc:spChg chg="add mod">
          <ac:chgData name="Vlado Jandrasek" userId="b9c5681ef4df86e2" providerId="LiveId" clId="{AADDE422-5FB8-4424-A9F5-E09C8C485F5F}" dt="2020-04-30T04:29:44.173" v="616" actId="113"/>
          <ac:spMkLst>
            <pc:docMk/>
            <pc:sldMk cId="2620857713" sldId="270"/>
            <ac:spMk id="8" creationId="{09535910-8863-44A9-9973-3160FA4274C4}"/>
          </ac:spMkLst>
        </pc:spChg>
        <pc:spChg chg="add mod">
          <ac:chgData name="Vlado Jandrasek" userId="b9c5681ef4df86e2" providerId="LiveId" clId="{AADDE422-5FB8-4424-A9F5-E09C8C485F5F}" dt="2020-04-30T04:29:44.173" v="616" actId="113"/>
          <ac:spMkLst>
            <pc:docMk/>
            <pc:sldMk cId="2620857713" sldId="270"/>
            <ac:spMk id="9" creationId="{6F008B7B-30A0-4D95-A2A2-ADAEA73F5864}"/>
          </ac:spMkLst>
        </pc:spChg>
        <pc:spChg chg="add mod">
          <ac:chgData name="Vlado Jandrasek" userId="b9c5681ef4df86e2" providerId="LiveId" clId="{AADDE422-5FB8-4424-A9F5-E09C8C485F5F}" dt="2020-04-30T04:30:47.102" v="629" actId="20577"/>
          <ac:spMkLst>
            <pc:docMk/>
            <pc:sldMk cId="2620857713" sldId="270"/>
            <ac:spMk id="10" creationId="{CBB886E0-D02D-4DB3-AA0A-2FAECA895C13}"/>
          </ac:spMkLst>
        </pc:spChg>
        <pc:spChg chg="add mod">
          <ac:chgData name="Vlado Jandrasek" userId="b9c5681ef4df86e2" providerId="LiveId" clId="{AADDE422-5FB8-4424-A9F5-E09C8C485F5F}" dt="2020-04-30T04:30:43.655" v="627" actId="20577"/>
          <ac:spMkLst>
            <pc:docMk/>
            <pc:sldMk cId="2620857713" sldId="270"/>
            <ac:spMk id="11" creationId="{A1317321-8A72-44C4-BACF-C0AF0DD1D716}"/>
          </ac:spMkLst>
        </pc:spChg>
        <pc:spChg chg="add mod">
          <ac:chgData name="Vlado Jandrasek" userId="b9c5681ef4df86e2" providerId="LiveId" clId="{AADDE422-5FB8-4424-A9F5-E09C8C485F5F}" dt="2020-04-30T04:30:14.839" v="621" actId="20577"/>
          <ac:spMkLst>
            <pc:docMk/>
            <pc:sldMk cId="2620857713" sldId="270"/>
            <ac:spMk id="12" creationId="{782B1800-FEAC-42AA-A615-179A32F4D191}"/>
          </ac:spMkLst>
        </pc:spChg>
        <pc:spChg chg="add mod">
          <ac:chgData name="Vlado Jandrasek" userId="b9c5681ef4df86e2" providerId="LiveId" clId="{AADDE422-5FB8-4424-A9F5-E09C8C485F5F}" dt="2020-04-30T04:30:17.443" v="622" actId="20577"/>
          <ac:spMkLst>
            <pc:docMk/>
            <pc:sldMk cId="2620857713" sldId="270"/>
            <ac:spMk id="13" creationId="{708BF214-3764-49E8-B44C-B2F6D5D07613}"/>
          </ac:spMkLst>
        </pc:spChg>
        <pc:spChg chg="add mod">
          <ac:chgData name="Vlado Jandrasek" userId="b9c5681ef4df86e2" providerId="LiveId" clId="{AADDE422-5FB8-4424-A9F5-E09C8C485F5F}" dt="2020-04-30T04:30:19.871" v="623" actId="20577"/>
          <ac:spMkLst>
            <pc:docMk/>
            <pc:sldMk cId="2620857713" sldId="270"/>
            <ac:spMk id="14" creationId="{AC13CCAE-1BAC-49B1-873A-DF389446F05A}"/>
          </ac:spMkLst>
        </pc:spChg>
      </pc:sldChg>
      <pc:sldChg chg="addSp modSp new del ord">
        <pc:chgData name="Vlado Jandrasek" userId="b9c5681ef4df86e2" providerId="LiveId" clId="{AADDE422-5FB8-4424-A9F5-E09C8C485F5F}" dt="2020-04-30T06:56:10.142" v="3601" actId="2696"/>
        <pc:sldMkLst>
          <pc:docMk/>
          <pc:sldMk cId="3067652541" sldId="271"/>
        </pc:sldMkLst>
        <pc:picChg chg="add mod">
          <ac:chgData name="Vlado Jandrasek" userId="b9c5681ef4df86e2" providerId="LiveId" clId="{AADDE422-5FB8-4424-A9F5-E09C8C485F5F}" dt="2020-04-30T04:37:02.255" v="747" actId="1076"/>
          <ac:picMkLst>
            <pc:docMk/>
            <pc:sldMk cId="3067652541" sldId="271"/>
            <ac:picMk id="2" creationId="{CBB04132-B3A0-4A19-A2A3-3ADE6A24B4C8}"/>
          </ac:picMkLst>
        </pc:picChg>
        <pc:picChg chg="add mod">
          <ac:chgData name="Vlado Jandrasek" userId="b9c5681ef4df86e2" providerId="LiveId" clId="{AADDE422-5FB8-4424-A9F5-E09C8C485F5F}" dt="2020-04-30T04:37:00.821" v="746" actId="1076"/>
          <ac:picMkLst>
            <pc:docMk/>
            <pc:sldMk cId="3067652541" sldId="271"/>
            <ac:picMk id="3" creationId="{3B1657CD-6A24-4CC2-B206-831244396486}"/>
          </ac:picMkLst>
        </pc:picChg>
        <pc:picChg chg="add mod">
          <ac:chgData name="Vlado Jandrasek" userId="b9c5681ef4df86e2" providerId="LiveId" clId="{AADDE422-5FB8-4424-A9F5-E09C8C485F5F}" dt="2020-04-30T04:36:55.130" v="743" actId="1076"/>
          <ac:picMkLst>
            <pc:docMk/>
            <pc:sldMk cId="3067652541" sldId="271"/>
            <ac:picMk id="4" creationId="{D00C0976-4B45-4F75-9C35-6F5FFD4B0AD8}"/>
          </ac:picMkLst>
        </pc:picChg>
        <pc:picChg chg="add mod">
          <ac:chgData name="Vlado Jandrasek" userId="b9c5681ef4df86e2" providerId="LiveId" clId="{AADDE422-5FB8-4424-A9F5-E09C8C485F5F}" dt="2020-04-30T04:36:49.617" v="739" actId="1076"/>
          <ac:picMkLst>
            <pc:docMk/>
            <pc:sldMk cId="3067652541" sldId="271"/>
            <ac:picMk id="5" creationId="{F3581796-E92B-45C2-AB3A-ED470E7650E2}"/>
          </ac:picMkLst>
        </pc:picChg>
        <pc:picChg chg="add mod">
          <ac:chgData name="Vlado Jandrasek" userId="b9c5681ef4df86e2" providerId="LiveId" clId="{AADDE422-5FB8-4424-A9F5-E09C8C485F5F}" dt="2020-04-30T04:36:53.410" v="742" actId="1076"/>
          <ac:picMkLst>
            <pc:docMk/>
            <pc:sldMk cId="3067652541" sldId="271"/>
            <ac:picMk id="6" creationId="{CD4BE05A-2229-4D0E-BCFA-0F8B8A1E8128}"/>
          </ac:picMkLst>
        </pc:picChg>
        <pc:picChg chg="add mod">
          <ac:chgData name="Vlado Jandrasek" userId="b9c5681ef4df86e2" providerId="LiveId" clId="{AADDE422-5FB8-4424-A9F5-E09C8C485F5F}" dt="2020-04-30T04:36:50.517" v="740" actId="1076"/>
          <ac:picMkLst>
            <pc:docMk/>
            <pc:sldMk cId="3067652541" sldId="271"/>
            <ac:picMk id="7" creationId="{5B0A46FA-BCE3-4856-8234-476042AF54C6}"/>
          </ac:picMkLst>
        </pc:picChg>
        <pc:picChg chg="add mod">
          <ac:chgData name="Vlado Jandrasek" userId="b9c5681ef4df86e2" providerId="LiveId" clId="{AADDE422-5FB8-4424-A9F5-E09C8C485F5F}" dt="2020-04-30T04:36:43.647" v="735" actId="1076"/>
          <ac:picMkLst>
            <pc:docMk/>
            <pc:sldMk cId="3067652541" sldId="271"/>
            <ac:picMk id="8" creationId="{3DB46D7D-4F63-47CD-8C38-068AFAD70A76}"/>
          </ac:picMkLst>
        </pc:picChg>
        <pc:picChg chg="add mod">
          <ac:chgData name="Vlado Jandrasek" userId="b9c5681ef4df86e2" providerId="LiveId" clId="{AADDE422-5FB8-4424-A9F5-E09C8C485F5F}" dt="2020-04-30T04:36:40.882" v="733" actId="1076"/>
          <ac:picMkLst>
            <pc:docMk/>
            <pc:sldMk cId="3067652541" sldId="271"/>
            <ac:picMk id="9" creationId="{C01D7D1D-9700-4C37-9E97-9DA5386DDA36}"/>
          </ac:picMkLst>
        </pc:picChg>
        <pc:picChg chg="add mod">
          <ac:chgData name="Vlado Jandrasek" userId="b9c5681ef4df86e2" providerId="LiveId" clId="{AADDE422-5FB8-4424-A9F5-E09C8C485F5F}" dt="2020-04-30T04:36:57.046" v="744" actId="1076"/>
          <ac:picMkLst>
            <pc:docMk/>
            <pc:sldMk cId="3067652541" sldId="271"/>
            <ac:picMk id="10" creationId="{320CD05F-E394-4F0D-976C-D47545FEC6BE}"/>
          </ac:picMkLst>
        </pc:picChg>
        <pc:picChg chg="add mod">
          <ac:chgData name="Vlado Jandrasek" userId="b9c5681ef4df86e2" providerId="LiveId" clId="{AADDE422-5FB8-4424-A9F5-E09C8C485F5F}" dt="2020-04-30T04:36:51.602" v="741" actId="1076"/>
          <ac:picMkLst>
            <pc:docMk/>
            <pc:sldMk cId="3067652541" sldId="271"/>
            <ac:picMk id="11" creationId="{A5557883-6044-476B-BE9C-0E844D59C6E8}"/>
          </ac:picMkLst>
        </pc:picChg>
        <pc:picChg chg="add mod">
          <ac:chgData name="Vlado Jandrasek" userId="b9c5681ef4df86e2" providerId="LiveId" clId="{AADDE422-5FB8-4424-A9F5-E09C8C485F5F}" dt="2020-04-30T04:36:48.191" v="738" actId="1076"/>
          <ac:picMkLst>
            <pc:docMk/>
            <pc:sldMk cId="3067652541" sldId="271"/>
            <ac:picMk id="12" creationId="{09E7F37D-8F41-4CA5-85FC-1295095A4D8B}"/>
          </ac:picMkLst>
        </pc:picChg>
        <pc:picChg chg="add mod">
          <ac:chgData name="Vlado Jandrasek" userId="b9c5681ef4df86e2" providerId="LiveId" clId="{AADDE422-5FB8-4424-A9F5-E09C8C485F5F}" dt="2020-04-30T04:36:44.706" v="736" actId="1076"/>
          <ac:picMkLst>
            <pc:docMk/>
            <pc:sldMk cId="3067652541" sldId="271"/>
            <ac:picMk id="13" creationId="{C7CBD12B-CE39-4321-BD51-9E3DAAAD0509}"/>
          </ac:picMkLst>
        </pc:picChg>
        <pc:picChg chg="add mod">
          <ac:chgData name="Vlado Jandrasek" userId="b9c5681ef4df86e2" providerId="LiveId" clId="{AADDE422-5FB8-4424-A9F5-E09C8C485F5F}" dt="2020-04-30T04:36:58.448" v="745" actId="1076"/>
          <ac:picMkLst>
            <pc:docMk/>
            <pc:sldMk cId="3067652541" sldId="271"/>
            <ac:picMk id="14" creationId="{E5B10CDD-1814-4807-9207-73282E68C28C}"/>
          </ac:picMkLst>
        </pc:picChg>
      </pc:sldChg>
      <pc:sldChg chg="addSp delSp modSp new mod ord modAnim">
        <pc:chgData name="Vlado Jandrasek" userId="b9c5681ef4df86e2" providerId="LiveId" clId="{AADDE422-5FB8-4424-A9F5-E09C8C485F5F}" dt="2020-04-30T05:24:29.540" v="1410" actId="1076"/>
        <pc:sldMkLst>
          <pc:docMk/>
          <pc:sldMk cId="3514880196" sldId="272"/>
        </pc:sldMkLst>
        <pc:spChg chg="add mod">
          <ac:chgData name="Vlado Jandrasek" userId="b9c5681ef4df86e2" providerId="LiveId" clId="{AADDE422-5FB8-4424-A9F5-E09C8C485F5F}" dt="2020-04-30T04:40:20.354" v="804" actId="207"/>
          <ac:spMkLst>
            <pc:docMk/>
            <pc:sldMk cId="3514880196" sldId="272"/>
            <ac:spMk id="3" creationId="{C0634FEC-98BE-4831-9247-F4D0C082A872}"/>
          </ac:spMkLst>
        </pc:spChg>
        <pc:spChg chg="add del mod">
          <ac:chgData name="Vlado Jandrasek" userId="b9c5681ef4df86e2" providerId="LiveId" clId="{AADDE422-5FB8-4424-A9F5-E09C8C485F5F}" dt="2020-04-30T04:38:03.710" v="751" actId="478"/>
          <ac:spMkLst>
            <pc:docMk/>
            <pc:sldMk cId="3514880196" sldId="272"/>
            <ac:spMk id="4" creationId="{82057DA6-DA71-4D1B-9B49-AF6015990284}"/>
          </ac:spMkLst>
        </pc:spChg>
        <pc:spChg chg="add mod">
          <ac:chgData name="Vlado Jandrasek" userId="b9c5681ef4df86e2" providerId="LiveId" clId="{AADDE422-5FB8-4424-A9F5-E09C8C485F5F}" dt="2020-04-30T05:24:29.540" v="1410" actId="1076"/>
          <ac:spMkLst>
            <pc:docMk/>
            <pc:sldMk cId="3514880196" sldId="272"/>
            <ac:spMk id="5" creationId="{3322EC2D-A21E-431E-86D8-13D0C01E0914}"/>
          </ac:spMkLst>
        </pc:spChg>
        <pc:spChg chg="add mod">
          <ac:chgData name="Vlado Jandrasek" userId="b9c5681ef4df86e2" providerId="LiveId" clId="{AADDE422-5FB8-4424-A9F5-E09C8C485F5F}" dt="2020-04-30T04:41:27.023" v="839" actId="20577"/>
          <ac:spMkLst>
            <pc:docMk/>
            <pc:sldMk cId="3514880196" sldId="272"/>
            <ac:spMk id="7" creationId="{17B584D1-E0EF-4573-A3F8-EC6AA2DABB6D}"/>
          </ac:spMkLst>
        </pc:spChg>
        <pc:picChg chg="add mod">
          <ac:chgData name="Vlado Jandrasek" userId="b9c5681ef4df86e2" providerId="LiveId" clId="{AADDE422-5FB8-4424-A9F5-E09C8C485F5F}" dt="2020-04-30T04:39:17.572" v="801" actId="1076"/>
          <ac:picMkLst>
            <pc:docMk/>
            <pc:sldMk cId="3514880196" sldId="272"/>
            <ac:picMk id="2" creationId="{77D9D3CD-C483-400F-AB5E-028B3B691943}"/>
          </ac:picMkLst>
        </pc:picChg>
        <pc:picChg chg="add mod">
          <ac:chgData name="Vlado Jandrasek" userId="b9c5681ef4df86e2" providerId="LiveId" clId="{AADDE422-5FB8-4424-A9F5-E09C8C485F5F}" dt="2020-04-30T04:40:58.993" v="812" actId="1076"/>
          <ac:picMkLst>
            <pc:docMk/>
            <pc:sldMk cId="3514880196" sldId="272"/>
            <ac:picMk id="6" creationId="{02192DCE-7C3B-4A43-8641-E618B1AE8113}"/>
          </ac:picMkLst>
        </pc:picChg>
      </pc:sldChg>
      <pc:sldChg chg="addSp delSp modSp new mod modAnim">
        <pc:chgData name="Vlado Jandrasek" userId="b9c5681ef4df86e2" providerId="LiveId" clId="{AADDE422-5FB8-4424-A9F5-E09C8C485F5F}" dt="2020-04-30T06:47:39.126" v="3498"/>
        <pc:sldMkLst>
          <pc:docMk/>
          <pc:sldMk cId="312929231" sldId="273"/>
        </pc:sldMkLst>
        <pc:spChg chg="add mod">
          <ac:chgData name="Vlado Jandrasek" userId="b9c5681ef4df86e2" providerId="LiveId" clId="{AADDE422-5FB8-4424-A9F5-E09C8C485F5F}" dt="2020-04-30T04:54:05.812" v="929" actId="21"/>
          <ac:spMkLst>
            <pc:docMk/>
            <pc:sldMk cId="312929231" sldId="273"/>
            <ac:spMk id="7" creationId="{0AA7C53E-8E94-4574-9F9F-30080228448C}"/>
          </ac:spMkLst>
        </pc:spChg>
        <pc:spChg chg="add mod">
          <ac:chgData name="Vlado Jandrasek" userId="b9c5681ef4df86e2" providerId="LiveId" clId="{AADDE422-5FB8-4424-A9F5-E09C8C485F5F}" dt="2020-04-30T05:37:21.475" v="1623" actId="14100"/>
          <ac:spMkLst>
            <pc:docMk/>
            <pc:sldMk cId="312929231" sldId="273"/>
            <ac:spMk id="9" creationId="{DA3F64D8-A945-413A-871B-A92977A73509}"/>
          </ac:spMkLst>
        </pc:spChg>
        <pc:spChg chg="add mod">
          <ac:chgData name="Vlado Jandrasek" userId="b9c5681ef4df86e2" providerId="LiveId" clId="{AADDE422-5FB8-4424-A9F5-E09C8C485F5F}" dt="2020-04-30T05:38:10.422" v="1635" actId="14100"/>
          <ac:spMkLst>
            <pc:docMk/>
            <pc:sldMk cId="312929231" sldId="273"/>
            <ac:spMk id="11" creationId="{610ACD02-A8EA-4F97-A52F-084858337EDF}"/>
          </ac:spMkLst>
        </pc:spChg>
        <pc:picChg chg="add mod">
          <ac:chgData name="Vlado Jandrasek" userId="b9c5681ef4df86e2" providerId="LiveId" clId="{AADDE422-5FB8-4424-A9F5-E09C8C485F5F}" dt="2020-04-30T05:37:43.979" v="1630" actId="1076"/>
          <ac:picMkLst>
            <pc:docMk/>
            <pc:sldMk cId="312929231" sldId="273"/>
            <ac:picMk id="2" creationId="{833C3E75-F33D-496F-9F8F-2B2D72A13FF0}"/>
          </ac:picMkLst>
        </pc:picChg>
        <pc:picChg chg="add mod">
          <ac:chgData name="Vlado Jandrasek" userId="b9c5681ef4df86e2" providerId="LiveId" clId="{AADDE422-5FB8-4424-A9F5-E09C8C485F5F}" dt="2020-04-30T05:36:43.824" v="1609" actId="1076"/>
          <ac:picMkLst>
            <pc:docMk/>
            <pc:sldMk cId="312929231" sldId="273"/>
            <ac:picMk id="3" creationId="{C2FB5617-9755-4B87-89A0-B9FC9358AFCC}"/>
          </ac:picMkLst>
        </pc:picChg>
        <pc:picChg chg="add mod">
          <ac:chgData name="Vlado Jandrasek" userId="b9c5681ef4df86e2" providerId="LiveId" clId="{AADDE422-5FB8-4424-A9F5-E09C8C485F5F}" dt="2020-04-30T05:36:35.989" v="1606" actId="1076"/>
          <ac:picMkLst>
            <pc:docMk/>
            <pc:sldMk cId="312929231" sldId="273"/>
            <ac:picMk id="4" creationId="{23AD0BCD-8DD5-436F-8984-D628DD8EEB24}"/>
          </ac:picMkLst>
        </pc:picChg>
        <pc:picChg chg="add mod">
          <ac:chgData name="Vlado Jandrasek" userId="b9c5681ef4df86e2" providerId="LiveId" clId="{AADDE422-5FB8-4424-A9F5-E09C8C485F5F}" dt="2020-04-30T05:37:39.041" v="1627" actId="1076"/>
          <ac:picMkLst>
            <pc:docMk/>
            <pc:sldMk cId="312929231" sldId="273"/>
            <ac:picMk id="5" creationId="{FF923CF8-D5DA-4485-A02C-E7F1C73B11A5}"/>
          </ac:picMkLst>
        </pc:picChg>
        <pc:picChg chg="add mod">
          <ac:chgData name="Vlado Jandrasek" userId="b9c5681ef4df86e2" providerId="LiveId" clId="{AADDE422-5FB8-4424-A9F5-E09C8C485F5F}" dt="2020-04-30T05:36:38.070" v="1607" actId="1076"/>
          <ac:picMkLst>
            <pc:docMk/>
            <pc:sldMk cId="312929231" sldId="273"/>
            <ac:picMk id="6" creationId="{A37EE010-BFE1-4240-B3F1-0AE6D2F4FEAF}"/>
          </ac:picMkLst>
        </pc:picChg>
        <pc:picChg chg="add mod">
          <ac:chgData name="Vlado Jandrasek" userId="b9c5681ef4df86e2" providerId="LiveId" clId="{AADDE422-5FB8-4424-A9F5-E09C8C485F5F}" dt="2020-04-30T05:37:23.224" v="1624" actId="1076"/>
          <ac:picMkLst>
            <pc:docMk/>
            <pc:sldMk cId="312929231" sldId="273"/>
            <ac:picMk id="8" creationId="{FEE34E8B-098D-4DB9-9398-018E438AC65F}"/>
          </ac:picMkLst>
        </pc:picChg>
        <pc:picChg chg="add del">
          <ac:chgData name="Vlado Jandrasek" userId="b9c5681ef4df86e2" providerId="LiveId" clId="{AADDE422-5FB8-4424-A9F5-E09C8C485F5F}" dt="2020-04-30T04:46:20.795" v="854" actId="21"/>
          <ac:picMkLst>
            <pc:docMk/>
            <pc:sldMk cId="312929231" sldId="273"/>
            <ac:picMk id="13314" creationId="{5E427E70-4031-446B-ACDE-B166D568174D}"/>
          </ac:picMkLst>
        </pc:picChg>
      </pc:sldChg>
      <pc:sldChg chg="addSp modSp new mod modAnim">
        <pc:chgData name="Vlado Jandrasek" userId="b9c5681ef4df86e2" providerId="LiveId" clId="{AADDE422-5FB8-4424-A9F5-E09C8C485F5F}" dt="2020-04-30T06:51:27.510" v="3499"/>
        <pc:sldMkLst>
          <pc:docMk/>
          <pc:sldMk cId="2864825070" sldId="274"/>
        </pc:sldMkLst>
        <pc:spChg chg="add mod">
          <ac:chgData name="Vlado Jandrasek" userId="b9c5681ef4df86e2" providerId="LiveId" clId="{AADDE422-5FB8-4424-A9F5-E09C8C485F5F}" dt="2020-04-30T05:02:00.235" v="1108" actId="1076"/>
          <ac:spMkLst>
            <pc:docMk/>
            <pc:sldMk cId="2864825070" sldId="274"/>
            <ac:spMk id="3" creationId="{7E375335-809E-42AF-B4C1-E090315B9F74}"/>
          </ac:spMkLst>
        </pc:spChg>
        <pc:spChg chg="add mod">
          <ac:chgData name="Vlado Jandrasek" userId="b9c5681ef4df86e2" providerId="LiveId" clId="{AADDE422-5FB8-4424-A9F5-E09C8C485F5F}" dt="2020-04-30T05:02:28.037" v="1118" actId="1076"/>
          <ac:spMkLst>
            <pc:docMk/>
            <pc:sldMk cId="2864825070" sldId="274"/>
            <ac:spMk id="4" creationId="{8797D0D3-6445-4305-B1AB-37F3D05366AC}"/>
          </ac:spMkLst>
        </pc:spChg>
        <pc:spChg chg="add mod">
          <ac:chgData name="Vlado Jandrasek" userId="b9c5681ef4df86e2" providerId="LiveId" clId="{AADDE422-5FB8-4424-A9F5-E09C8C485F5F}" dt="2020-04-30T05:07:44.355" v="1149" actId="20577"/>
          <ac:spMkLst>
            <pc:docMk/>
            <pc:sldMk cId="2864825070" sldId="274"/>
            <ac:spMk id="5" creationId="{95705FCD-ED5E-48D5-90AD-F88E405CB75B}"/>
          </ac:spMkLst>
        </pc:spChg>
        <pc:spChg chg="add mod">
          <ac:chgData name="Vlado Jandrasek" userId="b9c5681ef4df86e2" providerId="LiveId" clId="{AADDE422-5FB8-4424-A9F5-E09C8C485F5F}" dt="2020-04-30T05:04:37.672" v="1139" actId="20577"/>
          <ac:spMkLst>
            <pc:docMk/>
            <pc:sldMk cId="2864825070" sldId="274"/>
            <ac:spMk id="7" creationId="{77746059-5C85-4990-8784-AE1968DAA15F}"/>
          </ac:spMkLst>
        </pc:spChg>
        <pc:picChg chg="add mod">
          <ac:chgData name="Vlado Jandrasek" userId="b9c5681ef4df86e2" providerId="LiveId" clId="{AADDE422-5FB8-4424-A9F5-E09C8C485F5F}" dt="2020-04-30T05:02:01.819" v="1109" actId="1076"/>
          <ac:picMkLst>
            <pc:docMk/>
            <pc:sldMk cId="2864825070" sldId="274"/>
            <ac:picMk id="2" creationId="{EE198988-5608-47C0-B130-7FFBEB169051}"/>
          </ac:picMkLst>
        </pc:picChg>
        <pc:picChg chg="add mod">
          <ac:chgData name="Vlado Jandrasek" userId="b9c5681ef4df86e2" providerId="LiveId" clId="{AADDE422-5FB8-4424-A9F5-E09C8C485F5F}" dt="2020-04-30T05:02:19.208" v="1115" actId="1076"/>
          <ac:picMkLst>
            <pc:docMk/>
            <pc:sldMk cId="2864825070" sldId="274"/>
            <ac:picMk id="6" creationId="{B52363C2-2FB1-4D72-B9BE-D4161619E290}"/>
          </ac:picMkLst>
        </pc:picChg>
      </pc:sldChg>
      <pc:sldChg chg="addSp delSp modSp new mod addAnim delAnim modAnim">
        <pc:chgData name="Vlado Jandrasek" userId="b9c5681ef4df86e2" providerId="LiveId" clId="{AADDE422-5FB8-4424-A9F5-E09C8C485F5F}" dt="2020-04-30T06:52:40.648" v="3501"/>
        <pc:sldMkLst>
          <pc:docMk/>
          <pc:sldMk cId="2871096463" sldId="275"/>
        </pc:sldMkLst>
        <pc:spChg chg="add mod">
          <ac:chgData name="Vlado Jandrasek" userId="b9c5681ef4df86e2" providerId="LiveId" clId="{AADDE422-5FB8-4424-A9F5-E09C8C485F5F}" dt="2020-04-30T05:42:03.187" v="1753" actId="1076"/>
          <ac:spMkLst>
            <pc:docMk/>
            <pc:sldMk cId="2871096463" sldId="275"/>
            <ac:spMk id="8" creationId="{E3D54015-69F4-4805-9E8E-2C6E97FA3FB9}"/>
          </ac:spMkLst>
        </pc:spChg>
        <pc:spChg chg="add">
          <ac:chgData name="Vlado Jandrasek" userId="b9c5681ef4df86e2" providerId="LiveId" clId="{AADDE422-5FB8-4424-A9F5-E09C8C485F5F}" dt="2020-04-30T05:08:02.770" v="1151"/>
          <ac:spMkLst>
            <pc:docMk/>
            <pc:sldMk cId="2871096463" sldId="275"/>
            <ac:spMk id="9" creationId="{F38F7EAA-AE52-463F-95F2-1BBB1F899787}"/>
          </ac:spMkLst>
        </pc:spChg>
        <pc:spChg chg="add del mod">
          <ac:chgData name="Vlado Jandrasek" userId="b9c5681ef4df86e2" providerId="LiveId" clId="{AADDE422-5FB8-4424-A9F5-E09C8C485F5F}" dt="2020-04-30T05:45:31.142" v="1820" actId="478"/>
          <ac:spMkLst>
            <pc:docMk/>
            <pc:sldMk cId="2871096463" sldId="275"/>
            <ac:spMk id="10" creationId="{8E27E3AC-EDD6-48BD-85C7-62228FDC9ACF}"/>
          </ac:spMkLst>
        </pc:spChg>
        <pc:spChg chg="add mod">
          <ac:chgData name="Vlado Jandrasek" userId="b9c5681ef4df86e2" providerId="LiveId" clId="{AADDE422-5FB8-4424-A9F5-E09C8C485F5F}" dt="2020-04-30T05:43:17.134" v="1767" actId="20577"/>
          <ac:spMkLst>
            <pc:docMk/>
            <pc:sldMk cId="2871096463" sldId="275"/>
            <ac:spMk id="11" creationId="{C9396274-3ECD-4113-8C88-38176D159BDC}"/>
          </ac:spMkLst>
        </pc:spChg>
        <pc:picChg chg="add mod">
          <ac:chgData name="Vlado Jandrasek" userId="b9c5681ef4df86e2" providerId="LiveId" clId="{AADDE422-5FB8-4424-A9F5-E09C8C485F5F}" dt="2020-04-30T05:40:17.339" v="1673" actId="1076"/>
          <ac:picMkLst>
            <pc:docMk/>
            <pc:sldMk cId="2871096463" sldId="275"/>
            <ac:picMk id="2" creationId="{20A62C17-8781-4092-BCA2-8DA35F46C7F1}"/>
          </ac:picMkLst>
        </pc:picChg>
        <pc:picChg chg="add mod">
          <ac:chgData name="Vlado Jandrasek" userId="b9c5681ef4df86e2" providerId="LiveId" clId="{AADDE422-5FB8-4424-A9F5-E09C8C485F5F}" dt="2020-04-30T05:40:20.044" v="1675" actId="1076"/>
          <ac:picMkLst>
            <pc:docMk/>
            <pc:sldMk cId="2871096463" sldId="275"/>
            <ac:picMk id="3" creationId="{4D05D54B-AC21-4BDD-A6C3-CD33653766F5}"/>
          </ac:picMkLst>
        </pc:picChg>
        <pc:picChg chg="add">
          <ac:chgData name="Vlado Jandrasek" userId="b9c5681ef4df86e2" providerId="LiveId" clId="{AADDE422-5FB8-4424-A9F5-E09C8C485F5F}" dt="2020-04-30T05:08:02.770" v="1151"/>
          <ac:picMkLst>
            <pc:docMk/>
            <pc:sldMk cId="2871096463" sldId="275"/>
            <ac:picMk id="4" creationId="{2E23ADB2-FE8C-4FEF-9DD6-B651789D1AC8}"/>
          </ac:picMkLst>
        </pc:picChg>
        <pc:picChg chg="add mod">
          <ac:chgData name="Vlado Jandrasek" userId="b9c5681ef4df86e2" providerId="LiveId" clId="{AADDE422-5FB8-4424-A9F5-E09C8C485F5F}" dt="2020-04-30T05:40:21.335" v="1676" actId="1076"/>
          <ac:picMkLst>
            <pc:docMk/>
            <pc:sldMk cId="2871096463" sldId="275"/>
            <ac:picMk id="5" creationId="{565EAC9F-A5A7-435C-8807-6E95117CB7D9}"/>
          </ac:picMkLst>
        </pc:picChg>
        <pc:picChg chg="add mod">
          <ac:chgData name="Vlado Jandrasek" userId="b9c5681ef4df86e2" providerId="LiveId" clId="{AADDE422-5FB8-4424-A9F5-E09C8C485F5F}" dt="2020-04-30T05:40:14.831" v="1672" actId="1076"/>
          <ac:picMkLst>
            <pc:docMk/>
            <pc:sldMk cId="2871096463" sldId="275"/>
            <ac:picMk id="6" creationId="{3CAFBA08-9375-452E-8838-0DF05EE1CD2D}"/>
          </ac:picMkLst>
        </pc:picChg>
        <pc:picChg chg="add mod">
          <ac:chgData name="Vlado Jandrasek" userId="b9c5681ef4df86e2" providerId="LiveId" clId="{AADDE422-5FB8-4424-A9F5-E09C8C485F5F}" dt="2020-04-30T05:42:04.863" v="1754" actId="1076"/>
          <ac:picMkLst>
            <pc:docMk/>
            <pc:sldMk cId="2871096463" sldId="275"/>
            <ac:picMk id="7" creationId="{A9977516-C95D-4546-B503-60DD756CBB71}"/>
          </ac:picMkLst>
        </pc:picChg>
      </pc:sldChg>
      <pc:sldChg chg="addSp delSp modSp new mod modAnim">
        <pc:chgData name="Vlado Jandrasek" userId="b9c5681ef4df86e2" providerId="LiveId" clId="{AADDE422-5FB8-4424-A9F5-E09C8C485F5F}" dt="2020-04-30T06:52:01.886" v="3500"/>
        <pc:sldMkLst>
          <pc:docMk/>
          <pc:sldMk cId="757950776" sldId="276"/>
        </pc:sldMkLst>
        <pc:spChg chg="add mod">
          <ac:chgData name="Vlado Jandrasek" userId="b9c5681ef4df86e2" providerId="LiveId" clId="{AADDE422-5FB8-4424-A9F5-E09C8C485F5F}" dt="2020-04-30T05:14:47.096" v="1173" actId="20577"/>
          <ac:spMkLst>
            <pc:docMk/>
            <pc:sldMk cId="757950776" sldId="276"/>
            <ac:spMk id="3" creationId="{E346D8C3-3FBC-4CE1-BD46-66F797EF6735}"/>
          </ac:spMkLst>
        </pc:spChg>
        <pc:spChg chg="add mod">
          <ac:chgData name="Vlado Jandrasek" userId="b9c5681ef4df86e2" providerId="LiveId" clId="{AADDE422-5FB8-4424-A9F5-E09C8C485F5F}" dt="2020-04-30T05:15:24.947" v="1182" actId="20577"/>
          <ac:spMkLst>
            <pc:docMk/>
            <pc:sldMk cId="757950776" sldId="276"/>
            <ac:spMk id="4" creationId="{D0E664BB-6833-49A6-87BA-4D32AABB6963}"/>
          </ac:spMkLst>
        </pc:spChg>
        <pc:spChg chg="add">
          <ac:chgData name="Vlado Jandrasek" userId="b9c5681ef4df86e2" providerId="LiveId" clId="{AADDE422-5FB8-4424-A9F5-E09C8C485F5F}" dt="2020-04-30T05:10:27.363" v="1155"/>
          <ac:spMkLst>
            <pc:docMk/>
            <pc:sldMk cId="757950776" sldId="276"/>
            <ac:spMk id="5" creationId="{7F2E5A1C-96D8-4252-ADFD-42C30F814EE8}"/>
          </ac:spMkLst>
        </pc:spChg>
        <pc:spChg chg="add">
          <ac:chgData name="Vlado Jandrasek" userId="b9c5681ef4df86e2" providerId="LiveId" clId="{AADDE422-5FB8-4424-A9F5-E09C8C485F5F}" dt="2020-04-30T05:10:27.363" v="1155"/>
          <ac:spMkLst>
            <pc:docMk/>
            <pc:sldMk cId="757950776" sldId="276"/>
            <ac:spMk id="7" creationId="{33BC35CC-3543-4ED1-BAE8-64026CF7665C}"/>
          </ac:spMkLst>
        </pc:spChg>
        <pc:spChg chg="add del">
          <ac:chgData name="Vlado Jandrasek" userId="b9c5681ef4df86e2" providerId="LiveId" clId="{AADDE422-5FB8-4424-A9F5-E09C8C485F5F}" dt="2020-04-30T05:12:08.543" v="1161"/>
          <ac:spMkLst>
            <pc:docMk/>
            <pc:sldMk cId="757950776" sldId="276"/>
            <ac:spMk id="9" creationId="{33A3C8D7-A09C-49D7-8CA4-8C98966C70FB}"/>
          </ac:spMkLst>
        </pc:spChg>
        <pc:spChg chg="add del">
          <ac:chgData name="Vlado Jandrasek" userId="b9c5681ef4df86e2" providerId="LiveId" clId="{AADDE422-5FB8-4424-A9F5-E09C8C485F5F}" dt="2020-04-30T05:12:08.543" v="1161"/>
          <ac:spMkLst>
            <pc:docMk/>
            <pc:sldMk cId="757950776" sldId="276"/>
            <ac:spMk id="10" creationId="{051DBEAF-9DB1-4C91-B054-BC57BFE056F5}"/>
          </ac:spMkLst>
        </pc:spChg>
        <pc:spChg chg="add del">
          <ac:chgData name="Vlado Jandrasek" userId="b9c5681ef4df86e2" providerId="LiveId" clId="{AADDE422-5FB8-4424-A9F5-E09C8C485F5F}" dt="2020-04-30T05:12:08.543" v="1161"/>
          <ac:spMkLst>
            <pc:docMk/>
            <pc:sldMk cId="757950776" sldId="276"/>
            <ac:spMk id="11" creationId="{35ECD9F8-6493-4454-972F-B9E5E7617F0D}"/>
          </ac:spMkLst>
        </pc:spChg>
        <pc:spChg chg="add del">
          <ac:chgData name="Vlado Jandrasek" userId="b9c5681ef4df86e2" providerId="LiveId" clId="{AADDE422-5FB8-4424-A9F5-E09C8C485F5F}" dt="2020-04-30T05:12:08.543" v="1161"/>
          <ac:spMkLst>
            <pc:docMk/>
            <pc:sldMk cId="757950776" sldId="276"/>
            <ac:spMk id="13" creationId="{246A29CE-1855-4A1B-BC6A-5D7019197513}"/>
          </ac:spMkLst>
        </pc:spChg>
        <pc:picChg chg="add mod">
          <ac:chgData name="Vlado Jandrasek" userId="b9c5681ef4df86e2" providerId="LiveId" clId="{AADDE422-5FB8-4424-A9F5-E09C8C485F5F}" dt="2020-04-30T05:10:45.942" v="1158" actId="1076"/>
          <ac:picMkLst>
            <pc:docMk/>
            <pc:sldMk cId="757950776" sldId="276"/>
            <ac:picMk id="2" creationId="{BE369D3C-F614-429D-8D2F-8828E0357D8F}"/>
          </ac:picMkLst>
        </pc:picChg>
        <pc:picChg chg="add">
          <ac:chgData name="Vlado Jandrasek" userId="b9c5681ef4df86e2" providerId="LiveId" clId="{AADDE422-5FB8-4424-A9F5-E09C8C485F5F}" dt="2020-04-30T05:10:27.363" v="1155"/>
          <ac:picMkLst>
            <pc:docMk/>
            <pc:sldMk cId="757950776" sldId="276"/>
            <ac:picMk id="6" creationId="{BB147AD6-7BCA-425E-8A71-0F35F0DA35FF}"/>
          </ac:picMkLst>
        </pc:picChg>
        <pc:picChg chg="add del">
          <ac:chgData name="Vlado Jandrasek" userId="b9c5681ef4df86e2" providerId="LiveId" clId="{AADDE422-5FB8-4424-A9F5-E09C8C485F5F}" dt="2020-04-30T05:12:08.543" v="1161"/>
          <ac:picMkLst>
            <pc:docMk/>
            <pc:sldMk cId="757950776" sldId="276"/>
            <ac:picMk id="8" creationId="{251FA898-956F-41A2-B808-43A875FC307C}"/>
          </ac:picMkLst>
        </pc:picChg>
        <pc:picChg chg="add del">
          <ac:chgData name="Vlado Jandrasek" userId="b9c5681ef4df86e2" providerId="LiveId" clId="{AADDE422-5FB8-4424-A9F5-E09C8C485F5F}" dt="2020-04-30T05:12:08.543" v="1161"/>
          <ac:picMkLst>
            <pc:docMk/>
            <pc:sldMk cId="757950776" sldId="276"/>
            <ac:picMk id="12" creationId="{40EBC62A-53EB-4F99-9FD1-C3D85BE0C58C}"/>
          </ac:picMkLst>
        </pc:picChg>
      </pc:sldChg>
      <pc:sldChg chg="addSp delSp modSp new mod delAnim modAnim">
        <pc:chgData name="Vlado Jandrasek" userId="b9c5681ef4df86e2" providerId="LiveId" clId="{AADDE422-5FB8-4424-A9F5-E09C8C485F5F}" dt="2020-04-30T06:46:30.893" v="3497"/>
        <pc:sldMkLst>
          <pc:docMk/>
          <pc:sldMk cId="1075073129" sldId="277"/>
        </pc:sldMkLst>
        <pc:spChg chg="add mod">
          <ac:chgData name="Vlado Jandrasek" userId="b9c5681ef4df86e2" providerId="LiveId" clId="{AADDE422-5FB8-4424-A9F5-E09C8C485F5F}" dt="2020-04-30T05:30:59.827" v="1566" actId="14100"/>
          <ac:spMkLst>
            <pc:docMk/>
            <pc:sldMk cId="1075073129" sldId="277"/>
            <ac:spMk id="3" creationId="{ECC1E147-05F7-4D53-9CE7-213C104E757C}"/>
          </ac:spMkLst>
        </pc:spChg>
        <pc:spChg chg="add del mod">
          <ac:chgData name="Vlado Jandrasek" userId="b9c5681ef4df86e2" providerId="LiveId" clId="{AADDE422-5FB8-4424-A9F5-E09C8C485F5F}" dt="2020-04-30T05:27:23.539" v="1478" actId="478"/>
          <ac:spMkLst>
            <pc:docMk/>
            <pc:sldMk cId="1075073129" sldId="277"/>
            <ac:spMk id="9" creationId="{043C39D9-6A35-42A0-A5FF-3B2DD9D61356}"/>
          </ac:spMkLst>
        </pc:spChg>
        <pc:spChg chg="add mod">
          <ac:chgData name="Vlado Jandrasek" userId="b9c5681ef4df86e2" providerId="LiveId" clId="{AADDE422-5FB8-4424-A9F5-E09C8C485F5F}" dt="2020-04-30T05:28:13.492" v="1491" actId="207"/>
          <ac:spMkLst>
            <pc:docMk/>
            <pc:sldMk cId="1075073129" sldId="277"/>
            <ac:spMk id="10" creationId="{7BE9CB60-3247-435B-A477-F3DA5647CA4D}"/>
          </ac:spMkLst>
        </pc:spChg>
        <pc:spChg chg="add del mod">
          <ac:chgData name="Vlado Jandrasek" userId="b9c5681ef4df86e2" providerId="LiveId" clId="{AADDE422-5FB8-4424-A9F5-E09C8C485F5F}" dt="2020-04-30T05:29:48.673" v="1507" actId="478"/>
          <ac:spMkLst>
            <pc:docMk/>
            <pc:sldMk cId="1075073129" sldId="277"/>
            <ac:spMk id="11" creationId="{97F5912D-67AC-47FF-B3C8-C40081E01935}"/>
          </ac:spMkLst>
        </pc:spChg>
        <pc:spChg chg="add mod">
          <ac:chgData name="Vlado Jandrasek" userId="b9c5681ef4df86e2" providerId="LiveId" clId="{AADDE422-5FB8-4424-A9F5-E09C8C485F5F}" dt="2020-04-30T05:31:39.965" v="1575" actId="14100"/>
          <ac:spMkLst>
            <pc:docMk/>
            <pc:sldMk cId="1075073129" sldId="277"/>
            <ac:spMk id="12" creationId="{9FBACDC9-C74A-4289-8D48-00290E269542}"/>
          </ac:spMkLst>
        </pc:spChg>
        <pc:picChg chg="add mod">
          <ac:chgData name="Vlado Jandrasek" userId="b9c5681ef4df86e2" providerId="LiveId" clId="{AADDE422-5FB8-4424-A9F5-E09C8C485F5F}" dt="2020-04-30T05:30:53.900" v="1565" actId="1076"/>
          <ac:picMkLst>
            <pc:docMk/>
            <pc:sldMk cId="1075073129" sldId="277"/>
            <ac:picMk id="2" creationId="{3BA53EBE-4BD1-451D-89E6-44AF8FDA31D9}"/>
          </ac:picMkLst>
        </pc:picChg>
        <pc:picChg chg="add mod">
          <ac:chgData name="Vlado Jandrasek" userId="b9c5681ef4df86e2" providerId="LiveId" clId="{AADDE422-5FB8-4424-A9F5-E09C8C485F5F}" dt="2020-04-30T05:31:37.380" v="1574" actId="1076"/>
          <ac:picMkLst>
            <pc:docMk/>
            <pc:sldMk cId="1075073129" sldId="277"/>
            <ac:picMk id="4" creationId="{5DEB2EFC-6342-44FC-B225-F8AB293C449E}"/>
          </ac:picMkLst>
        </pc:picChg>
        <pc:picChg chg="add mod">
          <ac:chgData name="Vlado Jandrasek" userId="b9c5681ef4df86e2" providerId="LiveId" clId="{AADDE422-5FB8-4424-A9F5-E09C8C485F5F}" dt="2020-04-30T05:28:31.369" v="1495" actId="1076"/>
          <ac:picMkLst>
            <pc:docMk/>
            <pc:sldMk cId="1075073129" sldId="277"/>
            <ac:picMk id="5" creationId="{D9951D41-5152-4EB4-83F4-B74350D018CC}"/>
          </ac:picMkLst>
        </pc:picChg>
        <pc:picChg chg="add mod">
          <ac:chgData name="Vlado Jandrasek" userId="b9c5681ef4df86e2" providerId="LiveId" clId="{AADDE422-5FB8-4424-A9F5-E09C8C485F5F}" dt="2020-04-30T05:26:52.333" v="1426" actId="1076"/>
          <ac:picMkLst>
            <pc:docMk/>
            <pc:sldMk cId="1075073129" sldId="277"/>
            <ac:picMk id="6" creationId="{60644FDD-D371-47E4-A0D8-D446D249E14D}"/>
          </ac:picMkLst>
        </pc:picChg>
        <pc:picChg chg="add mod">
          <ac:chgData name="Vlado Jandrasek" userId="b9c5681ef4df86e2" providerId="LiveId" clId="{AADDE422-5FB8-4424-A9F5-E09C8C485F5F}" dt="2020-04-30T05:28:28.939" v="1493" actId="1076"/>
          <ac:picMkLst>
            <pc:docMk/>
            <pc:sldMk cId="1075073129" sldId="277"/>
            <ac:picMk id="7" creationId="{D32172E9-DC6C-454B-81E8-20F1056C3236}"/>
          </ac:picMkLst>
        </pc:picChg>
        <pc:picChg chg="add mod">
          <ac:chgData name="Vlado Jandrasek" userId="b9c5681ef4df86e2" providerId="LiveId" clId="{AADDE422-5FB8-4424-A9F5-E09C8C485F5F}" dt="2020-04-30T05:28:32.945" v="1496" actId="1076"/>
          <ac:picMkLst>
            <pc:docMk/>
            <pc:sldMk cId="1075073129" sldId="277"/>
            <ac:picMk id="8" creationId="{788C13A2-6FAE-426D-9089-5413C1DB1107}"/>
          </ac:picMkLst>
        </pc:picChg>
      </pc:sldChg>
      <pc:sldChg chg="addSp delSp modSp new mod delAnim modAnim">
        <pc:chgData name="Vlado Jandrasek" userId="b9c5681ef4df86e2" providerId="LiveId" clId="{AADDE422-5FB8-4424-A9F5-E09C8C485F5F}" dt="2020-04-30T06:53:15.374" v="3502"/>
        <pc:sldMkLst>
          <pc:docMk/>
          <pc:sldMk cId="2640593901" sldId="278"/>
        </pc:sldMkLst>
        <pc:spChg chg="add mod">
          <ac:chgData name="Vlado Jandrasek" userId="b9c5681ef4df86e2" providerId="LiveId" clId="{AADDE422-5FB8-4424-A9F5-E09C8C485F5F}" dt="2020-04-30T05:47:26.732" v="1867" actId="1076"/>
          <ac:spMkLst>
            <pc:docMk/>
            <pc:sldMk cId="2640593901" sldId="278"/>
            <ac:spMk id="8" creationId="{2854B743-53AA-4F93-A3A0-5C7654C32B39}"/>
          </ac:spMkLst>
        </pc:spChg>
        <pc:spChg chg="add">
          <ac:chgData name="Vlado Jandrasek" userId="b9c5681ef4df86e2" providerId="LiveId" clId="{AADDE422-5FB8-4424-A9F5-E09C8C485F5F}" dt="2020-04-30T05:43:47.430" v="1769"/>
          <ac:spMkLst>
            <pc:docMk/>
            <pc:sldMk cId="2640593901" sldId="278"/>
            <ac:spMk id="9" creationId="{033AC821-7DCB-4F45-BB03-BC75D3D14F90}"/>
          </ac:spMkLst>
        </pc:spChg>
        <pc:spChg chg="add del">
          <ac:chgData name="Vlado Jandrasek" userId="b9c5681ef4df86e2" providerId="LiveId" clId="{AADDE422-5FB8-4424-A9F5-E09C8C485F5F}" dt="2020-04-30T05:45:38.216" v="1822" actId="478"/>
          <ac:spMkLst>
            <pc:docMk/>
            <pc:sldMk cId="2640593901" sldId="278"/>
            <ac:spMk id="10" creationId="{482D312C-70DC-42ED-8D1A-A1E0F297C124}"/>
          </ac:spMkLst>
        </pc:spChg>
        <pc:spChg chg="add mod">
          <ac:chgData name="Vlado Jandrasek" userId="b9c5681ef4df86e2" providerId="LiveId" clId="{AADDE422-5FB8-4424-A9F5-E09C8C485F5F}" dt="2020-04-30T05:46:03.518" v="1843" actId="20577"/>
          <ac:spMkLst>
            <pc:docMk/>
            <pc:sldMk cId="2640593901" sldId="278"/>
            <ac:spMk id="11" creationId="{3A23C720-8346-40C3-A852-85E7A3A3197B}"/>
          </ac:spMkLst>
        </pc:spChg>
        <pc:spChg chg="add mod">
          <ac:chgData name="Vlado Jandrasek" userId="b9c5681ef4df86e2" providerId="LiveId" clId="{AADDE422-5FB8-4424-A9F5-E09C8C485F5F}" dt="2020-04-30T05:47:30.613" v="1868" actId="1076"/>
          <ac:spMkLst>
            <pc:docMk/>
            <pc:sldMk cId="2640593901" sldId="278"/>
            <ac:spMk id="12" creationId="{5A2F3927-3320-448A-A94A-A78BA675D033}"/>
          </ac:spMkLst>
        </pc:spChg>
        <pc:picChg chg="add mod">
          <ac:chgData name="Vlado Jandrasek" userId="b9c5681ef4df86e2" providerId="LiveId" clId="{AADDE422-5FB8-4424-A9F5-E09C8C485F5F}" dt="2020-04-30T05:43:57.670" v="1772" actId="14100"/>
          <ac:picMkLst>
            <pc:docMk/>
            <pc:sldMk cId="2640593901" sldId="278"/>
            <ac:picMk id="2" creationId="{E73D4A21-873F-4C06-A198-2FC2922D8E5E}"/>
          </ac:picMkLst>
        </pc:picChg>
        <pc:picChg chg="add mod">
          <ac:chgData name="Vlado Jandrasek" userId="b9c5681ef4df86e2" providerId="LiveId" clId="{AADDE422-5FB8-4424-A9F5-E09C8C485F5F}" dt="2020-04-30T05:44:02.577" v="1775" actId="1076"/>
          <ac:picMkLst>
            <pc:docMk/>
            <pc:sldMk cId="2640593901" sldId="278"/>
            <ac:picMk id="3" creationId="{50BC23CC-21D9-4372-B337-E713E14F3016}"/>
          </ac:picMkLst>
        </pc:picChg>
        <pc:picChg chg="add mod">
          <ac:chgData name="Vlado Jandrasek" userId="b9c5681ef4df86e2" providerId="LiveId" clId="{AADDE422-5FB8-4424-A9F5-E09C8C485F5F}" dt="2020-04-30T05:44:00.318" v="1774" actId="1076"/>
          <ac:picMkLst>
            <pc:docMk/>
            <pc:sldMk cId="2640593901" sldId="278"/>
            <ac:picMk id="4" creationId="{E0352FAE-42CB-4B2B-B68D-B27E4740E1CC}"/>
          </ac:picMkLst>
        </pc:picChg>
        <pc:picChg chg="add">
          <ac:chgData name="Vlado Jandrasek" userId="b9c5681ef4df86e2" providerId="LiveId" clId="{AADDE422-5FB8-4424-A9F5-E09C8C485F5F}" dt="2020-04-30T05:43:47.430" v="1769"/>
          <ac:picMkLst>
            <pc:docMk/>
            <pc:sldMk cId="2640593901" sldId="278"/>
            <ac:picMk id="5" creationId="{78686B20-4071-407C-89E3-D79095F7018A}"/>
          </ac:picMkLst>
        </pc:picChg>
        <pc:picChg chg="add">
          <ac:chgData name="Vlado Jandrasek" userId="b9c5681ef4df86e2" providerId="LiveId" clId="{AADDE422-5FB8-4424-A9F5-E09C8C485F5F}" dt="2020-04-30T05:43:47.430" v="1769"/>
          <ac:picMkLst>
            <pc:docMk/>
            <pc:sldMk cId="2640593901" sldId="278"/>
            <ac:picMk id="6" creationId="{32E0E34B-E13E-48CB-9906-8D1F952DF002}"/>
          </ac:picMkLst>
        </pc:picChg>
        <pc:picChg chg="add">
          <ac:chgData name="Vlado Jandrasek" userId="b9c5681ef4df86e2" providerId="LiveId" clId="{AADDE422-5FB8-4424-A9F5-E09C8C485F5F}" dt="2020-04-30T05:43:47.430" v="1769"/>
          <ac:picMkLst>
            <pc:docMk/>
            <pc:sldMk cId="2640593901" sldId="278"/>
            <ac:picMk id="7" creationId="{0F6A40EB-A9D1-4ED8-A558-9CA3052CCA92}"/>
          </ac:picMkLst>
        </pc:picChg>
      </pc:sldChg>
      <pc:sldChg chg="addSp modSp new mod modAnim">
        <pc:chgData name="Vlado Jandrasek" userId="b9c5681ef4df86e2" providerId="LiveId" clId="{AADDE422-5FB8-4424-A9F5-E09C8C485F5F}" dt="2020-04-30T06:55:59.056" v="3600" actId="20577"/>
        <pc:sldMkLst>
          <pc:docMk/>
          <pc:sldMk cId="1018864412" sldId="279"/>
        </pc:sldMkLst>
        <pc:spChg chg="add mod">
          <ac:chgData name="Vlado Jandrasek" userId="b9c5681ef4df86e2" providerId="LiveId" clId="{AADDE422-5FB8-4424-A9F5-E09C8C485F5F}" dt="2020-04-30T05:50:15.466" v="1986" actId="1076"/>
          <ac:spMkLst>
            <pc:docMk/>
            <pc:sldMk cId="1018864412" sldId="279"/>
            <ac:spMk id="3" creationId="{82D23879-E960-43BC-BD01-2E101530B7B5}"/>
          </ac:spMkLst>
        </pc:spChg>
        <pc:spChg chg="add mod">
          <ac:chgData name="Vlado Jandrasek" userId="b9c5681ef4df86e2" providerId="LiveId" clId="{AADDE422-5FB8-4424-A9F5-E09C8C485F5F}" dt="2020-04-30T06:55:59.056" v="3600" actId="20577"/>
          <ac:spMkLst>
            <pc:docMk/>
            <pc:sldMk cId="1018864412" sldId="279"/>
            <ac:spMk id="4" creationId="{0FA952D3-46A2-41B8-A83E-2E4A9AE184F2}"/>
          </ac:spMkLst>
        </pc:spChg>
        <pc:picChg chg="add mod">
          <ac:chgData name="Vlado Jandrasek" userId="b9c5681ef4df86e2" providerId="LiveId" clId="{AADDE422-5FB8-4424-A9F5-E09C8C485F5F}" dt="2020-04-30T05:50:16.854" v="1987" actId="1076"/>
          <ac:picMkLst>
            <pc:docMk/>
            <pc:sldMk cId="1018864412" sldId="279"/>
            <ac:picMk id="2" creationId="{AA0C84A8-5B92-44FC-9C2B-72EF69EEBF66}"/>
          </ac:picMkLst>
        </pc:picChg>
        <pc:picChg chg="add mod">
          <ac:chgData name="Vlado Jandrasek" userId="b9c5681ef4df86e2" providerId="LiveId" clId="{AADDE422-5FB8-4424-A9F5-E09C8C485F5F}" dt="2020-04-30T05:51:49.527" v="2037" actId="14100"/>
          <ac:picMkLst>
            <pc:docMk/>
            <pc:sldMk cId="1018864412" sldId="279"/>
            <ac:picMk id="7" creationId="{BF8B34A0-6B53-413B-8B98-59776A451FC5}"/>
          </ac:picMkLst>
        </pc:picChg>
        <pc:cxnChg chg="add mod">
          <ac:chgData name="Vlado Jandrasek" userId="b9c5681ef4df86e2" providerId="LiveId" clId="{AADDE422-5FB8-4424-A9F5-E09C8C485F5F}" dt="2020-04-30T05:50:33.555" v="1990" actId="1582"/>
          <ac:cxnSpMkLst>
            <pc:docMk/>
            <pc:sldMk cId="1018864412" sldId="279"/>
            <ac:cxnSpMk id="6" creationId="{AD4C65D5-E1D4-4463-B3E0-39EEF3511871}"/>
          </ac:cxnSpMkLst>
        </pc:cxnChg>
      </pc:sldChg>
      <pc:sldChg chg="addSp delSp modSp new mod modAnim">
        <pc:chgData name="Vlado Jandrasek" userId="b9c5681ef4df86e2" providerId="LiveId" clId="{AADDE422-5FB8-4424-A9F5-E09C8C485F5F}" dt="2020-04-30T05:58:06.019" v="2262" actId="14100"/>
        <pc:sldMkLst>
          <pc:docMk/>
          <pc:sldMk cId="2570702298" sldId="280"/>
        </pc:sldMkLst>
        <pc:spChg chg="add del mod">
          <ac:chgData name="Vlado Jandrasek" userId="b9c5681ef4df86e2" providerId="LiveId" clId="{AADDE422-5FB8-4424-A9F5-E09C8C485F5F}" dt="2020-04-30T05:54:20.906" v="2117"/>
          <ac:spMkLst>
            <pc:docMk/>
            <pc:sldMk cId="2570702298" sldId="280"/>
            <ac:spMk id="2" creationId="{4541EB86-AA72-48C9-A01F-E469E0CE9EA7}"/>
          </ac:spMkLst>
        </pc:spChg>
        <pc:spChg chg="add mod">
          <ac:chgData name="Vlado Jandrasek" userId="b9c5681ef4df86e2" providerId="LiveId" clId="{AADDE422-5FB8-4424-A9F5-E09C8C485F5F}" dt="2020-04-30T05:58:06.019" v="2262" actId="14100"/>
          <ac:spMkLst>
            <pc:docMk/>
            <pc:sldMk cId="2570702298" sldId="280"/>
            <ac:spMk id="4" creationId="{5CCC4C03-E19D-4309-81F7-6BAF6A9FDA67}"/>
          </ac:spMkLst>
        </pc:spChg>
        <pc:spChg chg="add mod">
          <ac:chgData name="Vlado Jandrasek" userId="b9c5681ef4df86e2" providerId="LiveId" clId="{AADDE422-5FB8-4424-A9F5-E09C8C485F5F}" dt="2020-04-30T05:55:48.399" v="2182" actId="1076"/>
          <ac:spMkLst>
            <pc:docMk/>
            <pc:sldMk cId="2570702298" sldId="280"/>
            <ac:spMk id="5" creationId="{E4CC02D0-3380-483F-A815-C1DBFC635913}"/>
          </ac:spMkLst>
        </pc:spChg>
        <pc:picChg chg="add mod">
          <ac:chgData name="Vlado Jandrasek" userId="b9c5681ef4df86e2" providerId="LiveId" clId="{AADDE422-5FB8-4424-A9F5-E09C8C485F5F}" dt="2020-04-30T05:54:00.266" v="2115" actId="1076"/>
          <ac:picMkLst>
            <pc:docMk/>
            <pc:sldMk cId="2570702298" sldId="280"/>
            <ac:picMk id="3" creationId="{6FE0E41C-796C-442D-9430-EB8A134D689B}"/>
          </ac:picMkLst>
        </pc:picChg>
      </pc:sldChg>
      <pc:sldChg chg="addSp modSp new mod modAnim">
        <pc:chgData name="Vlado Jandrasek" userId="b9c5681ef4df86e2" providerId="LiveId" clId="{AADDE422-5FB8-4424-A9F5-E09C8C485F5F}" dt="2020-04-30T05:57:49.979" v="2260" actId="14100"/>
        <pc:sldMkLst>
          <pc:docMk/>
          <pc:sldMk cId="1801084830" sldId="281"/>
        </pc:sldMkLst>
        <pc:spChg chg="add mod">
          <ac:chgData name="Vlado Jandrasek" userId="b9c5681ef4df86e2" providerId="LiveId" clId="{AADDE422-5FB8-4424-A9F5-E09C8C485F5F}" dt="2020-04-30T05:57:49.979" v="2260" actId="14100"/>
          <ac:spMkLst>
            <pc:docMk/>
            <pc:sldMk cId="1801084830" sldId="281"/>
            <ac:spMk id="3" creationId="{DD29DE4A-4DCB-4B6C-BCC1-28BFD8A8339E}"/>
          </ac:spMkLst>
        </pc:spChg>
        <pc:spChg chg="add">
          <ac:chgData name="Vlado Jandrasek" userId="b9c5681ef4df86e2" providerId="LiveId" clId="{AADDE422-5FB8-4424-A9F5-E09C8C485F5F}" dt="2020-04-30T05:56:34.049" v="2184"/>
          <ac:spMkLst>
            <pc:docMk/>
            <pc:sldMk cId="1801084830" sldId="281"/>
            <ac:spMk id="4" creationId="{58115896-7C99-4340-8BB1-BC2E7109798C}"/>
          </ac:spMkLst>
        </pc:spChg>
        <pc:picChg chg="add">
          <ac:chgData name="Vlado Jandrasek" userId="b9c5681ef4df86e2" providerId="LiveId" clId="{AADDE422-5FB8-4424-A9F5-E09C8C485F5F}" dt="2020-04-30T05:56:34.049" v="2184"/>
          <ac:picMkLst>
            <pc:docMk/>
            <pc:sldMk cId="1801084830" sldId="281"/>
            <ac:picMk id="2" creationId="{04B33B16-D925-4FB4-8EA5-5C2F1AF50713}"/>
          </ac:picMkLst>
        </pc:picChg>
      </pc:sldChg>
      <pc:sldChg chg="addSp modSp new mod modAnim">
        <pc:chgData name="Vlado Jandrasek" userId="b9c5681ef4df86e2" providerId="LiveId" clId="{AADDE422-5FB8-4424-A9F5-E09C8C485F5F}" dt="2020-04-30T05:59:40.808" v="2309" actId="1076"/>
        <pc:sldMkLst>
          <pc:docMk/>
          <pc:sldMk cId="1244241135" sldId="282"/>
        </pc:sldMkLst>
        <pc:spChg chg="add mod">
          <ac:chgData name="Vlado Jandrasek" userId="b9c5681ef4df86e2" providerId="LiveId" clId="{AADDE422-5FB8-4424-A9F5-E09C8C485F5F}" dt="2020-04-30T05:59:31.681" v="2308" actId="14100"/>
          <ac:spMkLst>
            <pc:docMk/>
            <pc:sldMk cId="1244241135" sldId="282"/>
            <ac:spMk id="3" creationId="{5C7B19FC-5815-46A0-AFFD-ADB730D328DE}"/>
          </ac:spMkLst>
        </pc:spChg>
        <pc:spChg chg="add">
          <ac:chgData name="Vlado Jandrasek" userId="b9c5681ef4df86e2" providerId="LiveId" clId="{AADDE422-5FB8-4424-A9F5-E09C8C485F5F}" dt="2020-04-30T05:58:53.853" v="2264"/>
          <ac:spMkLst>
            <pc:docMk/>
            <pc:sldMk cId="1244241135" sldId="282"/>
            <ac:spMk id="4" creationId="{386E3C14-C73D-428D-9063-D0C6AA3995E6}"/>
          </ac:spMkLst>
        </pc:spChg>
        <pc:picChg chg="add mod">
          <ac:chgData name="Vlado Jandrasek" userId="b9c5681ef4df86e2" providerId="LiveId" clId="{AADDE422-5FB8-4424-A9F5-E09C8C485F5F}" dt="2020-04-30T05:59:40.808" v="2309" actId="1076"/>
          <ac:picMkLst>
            <pc:docMk/>
            <pc:sldMk cId="1244241135" sldId="282"/>
            <ac:picMk id="2" creationId="{34401DEE-6C6B-402E-8166-08278B76218B}"/>
          </ac:picMkLst>
        </pc:picChg>
      </pc:sldChg>
      <pc:sldChg chg="addSp modSp new mod modAnim">
        <pc:chgData name="Vlado Jandrasek" userId="b9c5681ef4df86e2" providerId="LiveId" clId="{AADDE422-5FB8-4424-A9F5-E09C8C485F5F}" dt="2020-04-30T06:01:24.238" v="2356" actId="1076"/>
        <pc:sldMkLst>
          <pc:docMk/>
          <pc:sldMk cId="2080799435" sldId="283"/>
        </pc:sldMkLst>
        <pc:spChg chg="add mod">
          <ac:chgData name="Vlado Jandrasek" userId="b9c5681ef4df86e2" providerId="LiveId" clId="{AADDE422-5FB8-4424-A9F5-E09C8C485F5F}" dt="2020-04-30T06:01:22.779" v="2355" actId="14100"/>
          <ac:spMkLst>
            <pc:docMk/>
            <pc:sldMk cId="2080799435" sldId="283"/>
            <ac:spMk id="3" creationId="{9FA3FDF9-BACA-4EB4-816E-12A583A04A70}"/>
          </ac:spMkLst>
        </pc:spChg>
        <pc:spChg chg="add">
          <ac:chgData name="Vlado Jandrasek" userId="b9c5681ef4df86e2" providerId="LiveId" clId="{AADDE422-5FB8-4424-A9F5-E09C8C485F5F}" dt="2020-04-30T05:59:53.181" v="2311"/>
          <ac:spMkLst>
            <pc:docMk/>
            <pc:sldMk cId="2080799435" sldId="283"/>
            <ac:spMk id="4" creationId="{37CDF83A-057B-4C28-BE27-26733B59F6D7}"/>
          </ac:spMkLst>
        </pc:spChg>
        <pc:picChg chg="add mod">
          <ac:chgData name="Vlado Jandrasek" userId="b9c5681ef4df86e2" providerId="LiveId" clId="{AADDE422-5FB8-4424-A9F5-E09C8C485F5F}" dt="2020-04-30T06:01:24.238" v="2356" actId="1076"/>
          <ac:picMkLst>
            <pc:docMk/>
            <pc:sldMk cId="2080799435" sldId="283"/>
            <ac:picMk id="2" creationId="{1925C028-ADFA-416E-A338-AF8DFBB44C24}"/>
          </ac:picMkLst>
        </pc:picChg>
      </pc:sldChg>
      <pc:sldChg chg="addSp modSp new mod modAnim">
        <pc:chgData name="Vlado Jandrasek" userId="b9c5681ef4df86e2" providerId="LiveId" clId="{AADDE422-5FB8-4424-A9F5-E09C8C485F5F}" dt="2020-04-30T06:04:13.021" v="2460" actId="14100"/>
        <pc:sldMkLst>
          <pc:docMk/>
          <pc:sldMk cId="1078522733" sldId="284"/>
        </pc:sldMkLst>
        <pc:spChg chg="add mod">
          <ac:chgData name="Vlado Jandrasek" userId="b9c5681ef4df86e2" providerId="LiveId" clId="{AADDE422-5FB8-4424-A9F5-E09C8C485F5F}" dt="2020-04-30T06:04:13.021" v="2460" actId="14100"/>
          <ac:spMkLst>
            <pc:docMk/>
            <pc:sldMk cId="1078522733" sldId="284"/>
            <ac:spMk id="3" creationId="{A460108C-2FB9-46E2-9E7D-62E1167EC49A}"/>
          </ac:spMkLst>
        </pc:spChg>
        <pc:spChg chg="add">
          <ac:chgData name="Vlado Jandrasek" userId="b9c5681ef4df86e2" providerId="LiveId" clId="{AADDE422-5FB8-4424-A9F5-E09C8C485F5F}" dt="2020-04-30T06:01:30.606" v="2358"/>
          <ac:spMkLst>
            <pc:docMk/>
            <pc:sldMk cId="1078522733" sldId="284"/>
            <ac:spMk id="4" creationId="{CB80BC04-2A04-4A64-B3D6-758BEB52AC95}"/>
          </ac:spMkLst>
        </pc:spChg>
        <pc:picChg chg="add">
          <ac:chgData name="Vlado Jandrasek" userId="b9c5681ef4df86e2" providerId="LiveId" clId="{AADDE422-5FB8-4424-A9F5-E09C8C485F5F}" dt="2020-04-30T06:01:30.606" v="2358"/>
          <ac:picMkLst>
            <pc:docMk/>
            <pc:sldMk cId="1078522733" sldId="284"/>
            <ac:picMk id="2" creationId="{CA8C0D21-3974-44B8-8DEF-CD1413690321}"/>
          </ac:picMkLst>
        </pc:picChg>
      </pc:sldChg>
      <pc:sldChg chg="addSp modSp new modAnim">
        <pc:chgData name="Vlado Jandrasek" userId="b9c5681ef4df86e2" providerId="LiveId" clId="{AADDE422-5FB8-4424-A9F5-E09C8C485F5F}" dt="2020-04-30T06:06:33.963" v="2516" actId="20577"/>
        <pc:sldMkLst>
          <pc:docMk/>
          <pc:sldMk cId="1437493616" sldId="285"/>
        </pc:sldMkLst>
        <pc:spChg chg="add mod">
          <ac:chgData name="Vlado Jandrasek" userId="b9c5681ef4df86e2" providerId="LiveId" clId="{AADDE422-5FB8-4424-A9F5-E09C8C485F5F}" dt="2020-04-30T06:06:33.963" v="2516" actId="20577"/>
          <ac:spMkLst>
            <pc:docMk/>
            <pc:sldMk cId="1437493616" sldId="285"/>
            <ac:spMk id="3" creationId="{9596C712-1C1B-4A64-AB5C-8D79B125DD49}"/>
          </ac:spMkLst>
        </pc:spChg>
        <pc:spChg chg="add">
          <ac:chgData name="Vlado Jandrasek" userId="b9c5681ef4df86e2" providerId="LiveId" clId="{AADDE422-5FB8-4424-A9F5-E09C8C485F5F}" dt="2020-04-30T06:04:54.828" v="2462"/>
          <ac:spMkLst>
            <pc:docMk/>
            <pc:sldMk cId="1437493616" sldId="285"/>
            <ac:spMk id="4" creationId="{3493824E-1C47-49BF-97C1-944BB23CB697}"/>
          </ac:spMkLst>
        </pc:spChg>
        <pc:picChg chg="add">
          <ac:chgData name="Vlado Jandrasek" userId="b9c5681ef4df86e2" providerId="LiveId" clId="{AADDE422-5FB8-4424-A9F5-E09C8C485F5F}" dt="2020-04-30T06:04:54.828" v="2462"/>
          <ac:picMkLst>
            <pc:docMk/>
            <pc:sldMk cId="1437493616" sldId="285"/>
            <ac:picMk id="2" creationId="{557DD81E-BC5C-40F5-85EE-DC55D8B802C7}"/>
          </ac:picMkLst>
        </pc:picChg>
      </pc:sldChg>
      <pc:sldChg chg="addSp modSp new modAnim">
        <pc:chgData name="Vlado Jandrasek" userId="b9c5681ef4df86e2" providerId="LiveId" clId="{AADDE422-5FB8-4424-A9F5-E09C8C485F5F}" dt="2020-04-30T06:08:43.733" v="2553" actId="20577"/>
        <pc:sldMkLst>
          <pc:docMk/>
          <pc:sldMk cId="2044924513" sldId="286"/>
        </pc:sldMkLst>
        <pc:spChg chg="add mod">
          <ac:chgData name="Vlado Jandrasek" userId="b9c5681ef4df86e2" providerId="LiveId" clId="{AADDE422-5FB8-4424-A9F5-E09C8C485F5F}" dt="2020-04-30T06:08:43.733" v="2553" actId="20577"/>
          <ac:spMkLst>
            <pc:docMk/>
            <pc:sldMk cId="2044924513" sldId="286"/>
            <ac:spMk id="3" creationId="{5C1B977A-4EC4-430C-BA44-A9A38DEA57F3}"/>
          </ac:spMkLst>
        </pc:spChg>
        <pc:spChg chg="add">
          <ac:chgData name="Vlado Jandrasek" userId="b9c5681ef4df86e2" providerId="LiveId" clId="{AADDE422-5FB8-4424-A9F5-E09C8C485F5F}" dt="2020-04-30T06:06:58.586" v="2518"/>
          <ac:spMkLst>
            <pc:docMk/>
            <pc:sldMk cId="2044924513" sldId="286"/>
            <ac:spMk id="4" creationId="{C913DAFF-7538-4469-8A38-D281DC2E4695}"/>
          </ac:spMkLst>
        </pc:spChg>
        <pc:picChg chg="add">
          <ac:chgData name="Vlado Jandrasek" userId="b9c5681ef4df86e2" providerId="LiveId" clId="{AADDE422-5FB8-4424-A9F5-E09C8C485F5F}" dt="2020-04-30T06:06:58.586" v="2518"/>
          <ac:picMkLst>
            <pc:docMk/>
            <pc:sldMk cId="2044924513" sldId="286"/>
            <ac:picMk id="2" creationId="{68138951-48B5-44FF-B02A-4B9170DC2BA1}"/>
          </ac:picMkLst>
        </pc:picChg>
      </pc:sldChg>
      <pc:sldChg chg="addSp modSp new modAnim">
        <pc:chgData name="Vlado Jandrasek" userId="b9c5681ef4df86e2" providerId="LiveId" clId="{AADDE422-5FB8-4424-A9F5-E09C8C485F5F}" dt="2020-04-30T06:09:38.647" v="2565" actId="20577"/>
        <pc:sldMkLst>
          <pc:docMk/>
          <pc:sldMk cId="4198627507" sldId="287"/>
        </pc:sldMkLst>
        <pc:spChg chg="add mod">
          <ac:chgData name="Vlado Jandrasek" userId="b9c5681ef4df86e2" providerId="LiveId" clId="{AADDE422-5FB8-4424-A9F5-E09C8C485F5F}" dt="2020-04-30T06:09:38.647" v="2565" actId="20577"/>
          <ac:spMkLst>
            <pc:docMk/>
            <pc:sldMk cId="4198627507" sldId="287"/>
            <ac:spMk id="3" creationId="{FAF8A25A-D2F3-405C-8779-99356EB7CE85}"/>
          </ac:spMkLst>
        </pc:spChg>
        <pc:spChg chg="add">
          <ac:chgData name="Vlado Jandrasek" userId="b9c5681ef4df86e2" providerId="LiveId" clId="{AADDE422-5FB8-4424-A9F5-E09C8C485F5F}" dt="2020-04-30T06:09:03.343" v="2555"/>
          <ac:spMkLst>
            <pc:docMk/>
            <pc:sldMk cId="4198627507" sldId="287"/>
            <ac:spMk id="4" creationId="{20404FAA-434A-402F-A583-E42433530ADF}"/>
          </ac:spMkLst>
        </pc:spChg>
        <pc:picChg chg="add">
          <ac:chgData name="Vlado Jandrasek" userId="b9c5681ef4df86e2" providerId="LiveId" clId="{AADDE422-5FB8-4424-A9F5-E09C8C485F5F}" dt="2020-04-30T06:09:03.343" v="2555"/>
          <ac:picMkLst>
            <pc:docMk/>
            <pc:sldMk cId="4198627507" sldId="287"/>
            <ac:picMk id="2" creationId="{3A4FCAC4-046E-4612-828E-F8042F40E443}"/>
          </ac:picMkLst>
        </pc:picChg>
      </pc:sldChg>
      <pc:sldChg chg="addSp modSp new modAnim">
        <pc:chgData name="Vlado Jandrasek" userId="b9c5681ef4df86e2" providerId="LiveId" clId="{AADDE422-5FB8-4424-A9F5-E09C8C485F5F}" dt="2020-04-30T06:11:23.892" v="2605" actId="20577"/>
        <pc:sldMkLst>
          <pc:docMk/>
          <pc:sldMk cId="142470365" sldId="288"/>
        </pc:sldMkLst>
        <pc:spChg chg="add mod">
          <ac:chgData name="Vlado Jandrasek" userId="b9c5681ef4df86e2" providerId="LiveId" clId="{AADDE422-5FB8-4424-A9F5-E09C8C485F5F}" dt="2020-04-30T06:11:23.892" v="2605" actId="20577"/>
          <ac:spMkLst>
            <pc:docMk/>
            <pc:sldMk cId="142470365" sldId="288"/>
            <ac:spMk id="3" creationId="{AAA71985-3124-4BE7-BF3A-ED6A770DE071}"/>
          </ac:spMkLst>
        </pc:spChg>
        <pc:spChg chg="add">
          <ac:chgData name="Vlado Jandrasek" userId="b9c5681ef4df86e2" providerId="LiveId" clId="{AADDE422-5FB8-4424-A9F5-E09C8C485F5F}" dt="2020-04-30T06:10:14.512" v="2567"/>
          <ac:spMkLst>
            <pc:docMk/>
            <pc:sldMk cId="142470365" sldId="288"/>
            <ac:spMk id="4" creationId="{A5AE1082-DD5A-4418-91B3-B1BD9BFCDD5E}"/>
          </ac:spMkLst>
        </pc:spChg>
        <pc:picChg chg="add">
          <ac:chgData name="Vlado Jandrasek" userId="b9c5681ef4df86e2" providerId="LiveId" clId="{AADDE422-5FB8-4424-A9F5-E09C8C485F5F}" dt="2020-04-30T06:10:14.512" v="2567"/>
          <ac:picMkLst>
            <pc:docMk/>
            <pc:sldMk cId="142470365" sldId="288"/>
            <ac:picMk id="2" creationId="{F055D802-45F0-4449-BFC4-B597414A426F}"/>
          </ac:picMkLst>
        </pc:picChg>
      </pc:sldChg>
      <pc:sldChg chg="addSp modSp new mod modAnim">
        <pc:chgData name="Vlado Jandrasek" userId="b9c5681ef4df86e2" providerId="LiveId" clId="{AADDE422-5FB8-4424-A9F5-E09C8C485F5F}" dt="2020-04-30T06:13:40.167" v="2642" actId="1076"/>
        <pc:sldMkLst>
          <pc:docMk/>
          <pc:sldMk cId="2891404346" sldId="289"/>
        </pc:sldMkLst>
        <pc:spChg chg="add mod">
          <ac:chgData name="Vlado Jandrasek" userId="b9c5681ef4df86e2" providerId="LiveId" clId="{AADDE422-5FB8-4424-A9F5-E09C8C485F5F}" dt="2020-04-30T06:13:39.061" v="2641" actId="1076"/>
          <ac:spMkLst>
            <pc:docMk/>
            <pc:sldMk cId="2891404346" sldId="289"/>
            <ac:spMk id="3" creationId="{FA3A735F-7B09-4F45-9907-6682162DAD16}"/>
          </ac:spMkLst>
        </pc:spChg>
        <pc:spChg chg="add">
          <ac:chgData name="Vlado Jandrasek" userId="b9c5681ef4df86e2" providerId="LiveId" clId="{AADDE422-5FB8-4424-A9F5-E09C8C485F5F}" dt="2020-04-30T06:11:29.802" v="2607"/>
          <ac:spMkLst>
            <pc:docMk/>
            <pc:sldMk cId="2891404346" sldId="289"/>
            <ac:spMk id="4" creationId="{7CC149D2-7859-487C-AE2A-35479D14F2D8}"/>
          </ac:spMkLst>
        </pc:spChg>
        <pc:picChg chg="add mod">
          <ac:chgData name="Vlado Jandrasek" userId="b9c5681ef4df86e2" providerId="LiveId" clId="{AADDE422-5FB8-4424-A9F5-E09C8C485F5F}" dt="2020-04-30T06:13:40.167" v="2642" actId="1076"/>
          <ac:picMkLst>
            <pc:docMk/>
            <pc:sldMk cId="2891404346" sldId="289"/>
            <ac:picMk id="2" creationId="{1E9713AF-2CDD-4B5F-A9AB-A700EE631EBE}"/>
          </ac:picMkLst>
        </pc:picChg>
      </pc:sldChg>
      <pc:sldChg chg="addSp modSp new mod modAnim">
        <pc:chgData name="Vlado Jandrasek" userId="b9c5681ef4df86e2" providerId="LiveId" clId="{AADDE422-5FB8-4424-A9F5-E09C8C485F5F}" dt="2020-04-30T06:16:52.579" v="2718" actId="20577"/>
        <pc:sldMkLst>
          <pc:docMk/>
          <pc:sldMk cId="3666437173" sldId="290"/>
        </pc:sldMkLst>
        <pc:spChg chg="add mod">
          <ac:chgData name="Vlado Jandrasek" userId="b9c5681ef4df86e2" providerId="LiveId" clId="{AADDE422-5FB8-4424-A9F5-E09C8C485F5F}" dt="2020-04-30T06:16:52.579" v="2718" actId="20577"/>
          <ac:spMkLst>
            <pc:docMk/>
            <pc:sldMk cId="3666437173" sldId="290"/>
            <ac:spMk id="3" creationId="{70D73F5A-3073-4BEF-A61B-E6B6D5322306}"/>
          </ac:spMkLst>
        </pc:spChg>
        <pc:spChg chg="add">
          <ac:chgData name="Vlado Jandrasek" userId="b9c5681ef4df86e2" providerId="LiveId" clId="{AADDE422-5FB8-4424-A9F5-E09C8C485F5F}" dt="2020-04-30T06:14:09.497" v="2644"/>
          <ac:spMkLst>
            <pc:docMk/>
            <pc:sldMk cId="3666437173" sldId="290"/>
            <ac:spMk id="4" creationId="{E553899E-9535-46B6-9CAD-445A07A6EA89}"/>
          </ac:spMkLst>
        </pc:spChg>
        <pc:picChg chg="add mod">
          <ac:chgData name="Vlado Jandrasek" userId="b9c5681ef4df86e2" providerId="LiveId" clId="{AADDE422-5FB8-4424-A9F5-E09C8C485F5F}" dt="2020-04-30T06:16:17.111" v="2711" actId="1076"/>
          <ac:picMkLst>
            <pc:docMk/>
            <pc:sldMk cId="3666437173" sldId="290"/>
            <ac:picMk id="2" creationId="{1A5159E9-D16B-4D61-B928-334B6F64D32C}"/>
          </ac:picMkLst>
        </pc:picChg>
      </pc:sldChg>
      <pc:sldChg chg="addSp modSp new mod modAnim">
        <pc:chgData name="Vlado Jandrasek" userId="b9c5681ef4df86e2" providerId="LiveId" clId="{AADDE422-5FB8-4424-A9F5-E09C8C485F5F}" dt="2020-04-30T06:21:14.961" v="2761" actId="1076"/>
        <pc:sldMkLst>
          <pc:docMk/>
          <pc:sldMk cId="3204772138" sldId="291"/>
        </pc:sldMkLst>
        <pc:spChg chg="add mod">
          <ac:chgData name="Vlado Jandrasek" userId="b9c5681ef4df86e2" providerId="LiveId" clId="{AADDE422-5FB8-4424-A9F5-E09C8C485F5F}" dt="2020-04-30T06:21:14.961" v="2761" actId="1076"/>
          <ac:spMkLst>
            <pc:docMk/>
            <pc:sldMk cId="3204772138" sldId="291"/>
            <ac:spMk id="3" creationId="{8022A480-F7FB-4973-ABB9-1F35F353DD54}"/>
          </ac:spMkLst>
        </pc:spChg>
        <pc:spChg chg="add">
          <ac:chgData name="Vlado Jandrasek" userId="b9c5681ef4df86e2" providerId="LiveId" clId="{AADDE422-5FB8-4424-A9F5-E09C8C485F5F}" dt="2020-04-30T06:17:17.429" v="2720"/>
          <ac:spMkLst>
            <pc:docMk/>
            <pc:sldMk cId="3204772138" sldId="291"/>
            <ac:spMk id="4" creationId="{6740BDE6-30EB-4CC5-8EF8-1D915147A210}"/>
          </ac:spMkLst>
        </pc:spChg>
        <pc:picChg chg="add">
          <ac:chgData name="Vlado Jandrasek" userId="b9c5681ef4df86e2" providerId="LiveId" clId="{AADDE422-5FB8-4424-A9F5-E09C8C485F5F}" dt="2020-04-30T06:17:17.429" v="2720"/>
          <ac:picMkLst>
            <pc:docMk/>
            <pc:sldMk cId="3204772138" sldId="291"/>
            <ac:picMk id="2" creationId="{CBC7E8BD-114B-4E05-9792-4920B3566BA0}"/>
          </ac:picMkLst>
        </pc:picChg>
      </pc:sldChg>
      <pc:sldChg chg="addSp delSp modSp new mod modAnim">
        <pc:chgData name="Vlado Jandrasek" userId="b9c5681ef4df86e2" providerId="LiveId" clId="{AADDE422-5FB8-4424-A9F5-E09C8C485F5F}" dt="2020-04-30T06:22:56.001" v="2799" actId="20577"/>
        <pc:sldMkLst>
          <pc:docMk/>
          <pc:sldMk cId="2386358261" sldId="292"/>
        </pc:sldMkLst>
        <pc:spChg chg="add del">
          <ac:chgData name="Vlado Jandrasek" userId="b9c5681ef4df86e2" providerId="LiveId" clId="{AADDE422-5FB8-4424-A9F5-E09C8C485F5F}" dt="2020-04-30T06:21:31.700" v="2764" actId="478"/>
          <ac:spMkLst>
            <pc:docMk/>
            <pc:sldMk cId="2386358261" sldId="292"/>
            <ac:spMk id="2" creationId="{05E05E5E-C719-421F-ACA7-A998E8D534F2}"/>
          </ac:spMkLst>
        </pc:spChg>
        <pc:spChg chg="add mod">
          <ac:chgData name="Vlado Jandrasek" userId="b9c5681ef4df86e2" providerId="LiveId" clId="{AADDE422-5FB8-4424-A9F5-E09C8C485F5F}" dt="2020-04-30T06:22:56.001" v="2799" actId="20577"/>
          <ac:spMkLst>
            <pc:docMk/>
            <pc:sldMk cId="2386358261" sldId="292"/>
            <ac:spMk id="4" creationId="{0FABB561-5D62-408D-8A87-4DCC845F0F12}"/>
          </ac:spMkLst>
        </pc:spChg>
        <pc:spChg chg="add">
          <ac:chgData name="Vlado Jandrasek" userId="b9c5681ef4df86e2" providerId="LiveId" clId="{AADDE422-5FB8-4424-A9F5-E09C8C485F5F}" dt="2020-04-30T06:21:33.557" v="2765"/>
          <ac:spMkLst>
            <pc:docMk/>
            <pc:sldMk cId="2386358261" sldId="292"/>
            <ac:spMk id="5" creationId="{FB0567D2-B70A-4673-AFC5-4E47243CC675}"/>
          </ac:spMkLst>
        </pc:spChg>
        <pc:picChg chg="add">
          <ac:chgData name="Vlado Jandrasek" userId="b9c5681ef4df86e2" providerId="LiveId" clId="{AADDE422-5FB8-4424-A9F5-E09C8C485F5F}" dt="2020-04-30T06:21:33.557" v="2765"/>
          <ac:picMkLst>
            <pc:docMk/>
            <pc:sldMk cId="2386358261" sldId="292"/>
            <ac:picMk id="3" creationId="{04F0549D-BF0E-4F18-B36D-3A2B139CCC3C}"/>
          </ac:picMkLst>
        </pc:picChg>
      </pc:sldChg>
      <pc:sldChg chg="addSp new ord">
        <pc:chgData name="Vlado Jandrasek" userId="b9c5681ef4df86e2" providerId="LiveId" clId="{AADDE422-5FB8-4424-A9F5-E09C8C485F5F}" dt="2020-04-30T06:45:19.611" v="3491"/>
        <pc:sldMkLst>
          <pc:docMk/>
          <pc:sldMk cId="2777681139" sldId="293"/>
        </pc:sldMkLst>
        <pc:spChg chg="add">
          <ac:chgData name="Vlado Jandrasek" userId="b9c5681ef4df86e2" providerId="LiveId" clId="{AADDE422-5FB8-4424-A9F5-E09C8C485F5F}" dt="2020-04-30T06:45:19.611" v="3491"/>
          <ac:spMkLst>
            <pc:docMk/>
            <pc:sldMk cId="2777681139" sldId="293"/>
            <ac:spMk id="6" creationId="{7099BBB7-891D-4AF3-B613-001D582CBB98}"/>
          </ac:spMkLst>
        </pc:spChg>
        <pc:spChg chg="add">
          <ac:chgData name="Vlado Jandrasek" userId="b9c5681ef4df86e2" providerId="LiveId" clId="{AADDE422-5FB8-4424-A9F5-E09C8C485F5F}" dt="2020-04-30T06:45:19.611" v="3491"/>
          <ac:spMkLst>
            <pc:docMk/>
            <pc:sldMk cId="2777681139" sldId="293"/>
            <ac:spMk id="9" creationId="{8DA33AAC-D4BA-4CED-9A9B-908232ABF30B}"/>
          </ac:spMkLst>
        </pc:spChg>
        <pc:spChg chg="add">
          <ac:chgData name="Vlado Jandrasek" userId="b9c5681ef4df86e2" providerId="LiveId" clId="{AADDE422-5FB8-4424-A9F5-E09C8C485F5F}" dt="2020-04-30T06:45:19.611" v="3491"/>
          <ac:spMkLst>
            <pc:docMk/>
            <pc:sldMk cId="2777681139" sldId="293"/>
            <ac:spMk id="10" creationId="{478EC13A-5546-46D0-864F-2E589C67D997}"/>
          </ac:spMkLst>
        </pc:spChg>
        <pc:grpChg chg="add">
          <ac:chgData name="Vlado Jandrasek" userId="b9c5681ef4df86e2" providerId="LiveId" clId="{AADDE422-5FB8-4424-A9F5-E09C8C485F5F}" dt="2020-04-30T06:45:19.611" v="3491"/>
          <ac:grpSpMkLst>
            <pc:docMk/>
            <pc:sldMk cId="2777681139" sldId="293"/>
            <ac:grpSpMk id="2" creationId="{F31A5F29-0DF3-4ECE-ABCE-00473AA729A6}"/>
          </ac:grpSpMkLst>
        </pc:grpChg>
        <pc:picChg chg="add">
          <ac:chgData name="Vlado Jandrasek" userId="b9c5681ef4df86e2" providerId="LiveId" clId="{AADDE422-5FB8-4424-A9F5-E09C8C485F5F}" dt="2020-04-30T06:45:19.611" v="3491"/>
          <ac:picMkLst>
            <pc:docMk/>
            <pc:sldMk cId="2777681139" sldId="293"/>
            <ac:picMk id="7" creationId="{BE4F012F-3DC5-401D-BA4C-BE271FA8509C}"/>
          </ac:picMkLst>
        </pc:picChg>
        <pc:picChg chg="add">
          <ac:chgData name="Vlado Jandrasek" userId="b9c5681ef4df86e2" providerId="LiveId" clId="{AADDE422-5FB8-4424-A9F5-E09C8C485F5F}" dt="2020-04-30T06:45:19.611" v="3491"/>
          <ac:picMkLst>
            <pc:docMk/>
            <pc:sldMk cId="2777681139" sldId="293"/>
            <ac:picMk id="8" creationId="{D4723AE8-1699-4002-A121-3790CFA0C99E}"/>
          </ac:picMkLst>
        </pc:picChg>
      </pc:sldChg>
      <pc:sldChg chg="addSp delSp modSp new del mod delAnim modAnim">
        <pc:chgData name="Vlado Jandrasek" userId="b9c5681ef4df86e2" providerId="LiveId" clId="{AADDE422-5FB8-4424-A9F5-E09C8C485F5F}" dt="2020-04-30T06:25:46.698" v="2836" actId="2696"/>
        <pc:sldMkLst>
          <pc:docMk/>
          <pc:sldMk cId="3663980313" sldId="293"/>
        </pc:sldMkLst>
        <pc:spChg chg="add del mod">
          <ac:chgData name="Vlado Jandrasek" userId="b9c5681ef4df86e2" providerId="LiveId" clId="{AADDE422-5FB8-4424-A9F5-E09C8C485F5F}" dt="2020-04-30T06:24:42.420" v="2809" actId="21"/>
          <ac:spMkLst>
            <pc:docMk/>
            <pc:sldMk cId="3663980313" sldId="293"/>
            <ac:spMk id="2" creationId="{5BEE0D97-DCFC-4E9A-8112-4E07303DC872}"/>
          </ac:spMkLst>
        </pc:spChg>
      </pc:sldChg>
      <pc:sldChg chg="addSp new modAnim">
        <pc:chgData name="Vlado Jandrasek" userId="b9c5681ef4df86e2" providerId="LiveId" clId="{AADDE422-5FB8-4424-A9F5-E09C8C485F5F}" dt="2020-04-30T06:45:46.496" v="3494"/>
        <pc:sldMkLst>
          <pc:docMk/>
          <pc:sldMk cId="1970036417" sldId="294"/>
        </pc:sldMkLst>
        <pc:spChg chg="add">
          <ac:chgData name="Vlado Jandrasek" userId="b9c5681ef4df86e2" providerId="LiveId" clId="{AADDE422-5FB8-4424-A9F5-E09C8C485F5F}" dt="2020-04-30T06:45:35.138" v="3493"/>
          <ac:spMkLst>
            <pc:docMk/>
            <pc:sldMk cId="1970036417" sldId="294"/>
            <ac:spMk id="2" creationId="{732DF80A-995D-4AEA-A720-B3C878478EEE}"/>
          </ac:spMkLst>
        </pc:spChg>
        <pc:grpChg chg="add">
          <ac:chgData name="Vlado Jandrasek" userId="b9c5681ef4df86e2" providerId="LiveId" clId="{AADDE422-5FB8-4424-A9F5-E09C8C485F5F}" dt="2020-04-30T06:45:35.138" v="3493"/>
          <ac:grpSpMkLst>
            <pc:docMk/>
            <pc:sldMk cId="1970036417" sldId="294"/>
            <ac:grpSpMk id="3" creationId="{C53A8683-4F71-438D-8198-2E73F64AF21D}"/>
          </ac:grpSpMkLst>
        </pc:grpChg>
        <pc:grpChg chg="add">
          <ac:chgData name="Vlado Jandrasek" userId="b9c5681ef4df86e2" providerId="LiveId" clId="{AADDE422-5FB8-4424-A9F5-E09C8C485F5F}" dt="2020-04-30T06:45:46.496" v="3494"/>
          <ac:grpSpMkLst>
            <pc:docMk/>
            <pc:sldMk cId="1970036417" sldId="294"/>
            <ac:grpSpMk id="7" creationId="{D0243D82-6EBF-4E6A-9B0F-D76FADCA1DDC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9D71A7-0234-4A85-A295-344BB4B4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C8C35A9-0E68-44DE-AF7D-AE763CBF2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CA262D0-D71A-4AD8-9391-12250C7A9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DF3A-7F00-4CA0-A6B9-02E7777D3CA7}" type="datetimeFigureOut">
              <a:rPr lang="hr-HR" smtClean="0"/>
              <a:t>30.4.2020.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F0CB8F0-F61C-49CA-BB58-A00E060B1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5538C9E-25EC-46F2-A2DD-180BC59B4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226A-93AA-4CA6-833B-CE3E620281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309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503877-B71B-47F8-876D-0FA42F26B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7A6A63F-FA53-4618-BFA5-9AFFB5916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8AA580C-9F0E-4E5C-990F-56B4C2B42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DF3A-7F00-4CA0-A6B9-02E7777D3CA7}" type="datetimeFigureOut">
              <a:rPr lang="hr-HR" smtClean="0"/>
              <a:t>30.4.2020.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DACA535-3214-442C-ADC5-C5B613BD9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A8003B-A4C9-4CB0-B2EC-D04F90299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226A-93AA-4CA6-833B-CE3E620281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7333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05287BAA-581B-4C40-933E-CDCAB5F202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9575B79-993C-4231-AC8A-D7C1C8BF1D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E3CC96A-0054-4F4B-8153-29AF7E917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DF3A-7F00-4CA0-A6B9-02E7777D3CA7}" type="datetimeFigureOut">
              <a:rPr lang="hr-HR" smtClean="0"/>
              <a:t>30.4.2020.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3FA5134-2A0D-4D9F-AB2A-46BCB2192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8927059-CF46-4DCB-8140-97349FEE4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226A-93AA-4CA6-833B-CE3E620281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934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6BF60A-747D-4BB8-B711-EEDA8B9A6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F39663F-A067-49F4-93E4-745840D0F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826D180-FC2D-4847-9A5E-958970D20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DF3A-7F00-4CA0-A6B9-02E7777D3CA7}" type="datetimeFigureOut">
              <a:rPr lang="hr-HR" smtClean="0"/>
              <a:t>30.4.2020.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47CDAD8-7F44-4D33-9304-AA7D63233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86EF755-EA5F-4DBF-9FEB-3BB2C90C5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226A-93AA-4CA6-833B-CE3E620281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012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D8AE85-FD38-438D-A80C-CD1A6BF80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02923F4-2DA8-4EC6-9FCD-199B38FDB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2B9CB7E-D7CB-4A22-92E1-6C50F0A06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DF3A-7F00-4CA0-A6B9-02E7777D3CA7}" type="datetimeFigureOut">
              <a:rPr lang="hr-HR" smtClean="0"/>
              <a:t>30.4.2020.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D45E22-BF6C-4502-BD25-A4A80FCB5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C8BDD49-55FC-487E-8A3A-ADB561980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226A-93AA-4CA6-833B-CE3E620281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1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494819-3797-4D1B-B0AC-65F295AC5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2C2996A-89FA-43C8-AA1B-CDB6C0E09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3E941F1-A04E-4C11-9C8C-D187271F2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F49C975-B407-4AAB-B33C-DEBFD8A4E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DF3A-7F00-4CA0-A6B9-02E7777D3CA7}" type="datetimeFigureOut">
              <a:rPr lang="hr-HR" smtClean="0"/>
              <a:t>30.4.2020.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FD19CDF-888B-4788-BB2E-B56EF5381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6E47401-D80F-44A1-B3EC-E7FC9883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226A-93AA-4CA6-833B-CE3E620281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581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A84E60-5B60-4987-A72D-D08891664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2A64F1F-884F-4FFB-864A-FA60126B5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90FCAF4-90E4-470F-AC14-2AA32658B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CDFF293-ACB7-4617-BEAB-62A83FE986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0941E95-DABC-4470-921F-4E3E7688CB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06E5098-D857-4358-81A9-B8650EA33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DF3A-7F00-4CA0-A6B9-02E7777D3CA7}" type="datetimeFigureOut">
              <a:rPr lang="hr-HR" smtClean="0"/>
              <a:t>30.4.2020.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58EA5AA7-5FB4-4B65-8D57-495A8C322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2E191B1-795B-47E2-99D4-11E2A815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226A-93AA-4CA6-833B-CE3E620281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601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FA0E4E-8524-4ED1-A845-26239F8CC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5FD392B6-F988-41EA-B641-1CFBD8805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DF3A-7F00-4CA0-A6B9-02E7777D3CA7}" type="datetimeFigureOut">
              <a:rPr lang="hr-HR" smtClean="0"/>
              <a:t>30.4.2020.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6843CDE-BFBC-4372-9557-74F1A9CC5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768CA5A-B018-4A35-AD72-7C2E0F374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226A-93AA-4CA6-833B-CE3E620281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2756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84F5E6B2-121C-4553-95C1-94477FEC0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DF3A-7F00-4CA0-A6B9-02E7777D3CA7}" type="datetimeFigureOut">
              <a:rPr lang="hr-HR" smtClean="0"/>
              <a:t>30.4.2020.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97059326-4373-436D-AAB7-C5A252F8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CF5F6D8-870C-4D90-B9A8-93561EC0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226A-93AA-4CA6-833B-CE3E620281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3348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8E81FD-2B32-472E-AC5A-A66A9CB72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CADCF6B-BB00-4785-B3EA-B91577626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6D12C96-C1B2-4708-8F16-2715E6459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032B6F2-83D1-4D73-8524-F0889409F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DF3A-7F00-4CA0-A6B9-02E7777D3CA7}" type="datetimeFigureOut">
              <a:rPr lang="hr-HR" smtClean="0"/>
              <a:t>30.4.2020.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046730B-52CE-417A-BD5A-9FC3104A9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F154F8F-6B3E-441E-8224-3B8F4B01F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226A-93AA-4CA6-833B-CE3E620281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578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F19F1A-1875-4C99-BCA9-68D31D88D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40EA1E87-7727-4546-9E97-AB11C6F950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CB5F100-8789-4867-A0EE-0B3B41A58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0A2D41E-047C-4DE8-8F47-529D22CDC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DF3A-7F00-4CA0-A6B9-02E7777D3CA7}" type="datetimeFigureOut">
              <a:rPr lang="hr-HR" smtClean="0"/>
              <a:t>30.4.2020.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60713AF-1BB0-4116-A622-B4EB4899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97431DC-98F7-4323-88BA-24B43F748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226A-93AA-4CA6-833B-CE3E620281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47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710D5BE-D943-4C41-AC26-9AEBEFE5E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4943CDD-1E57-4D34-BE5C-A99678C0C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54ABF94-78C8-4D57-B43D-BA99411DA1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7DF3A-7F00-4CA0-A6B9-02E7777D3CA7}" type="datetimeFigureOut">
              <a:rPr lang="hr-HR" smtClean="0"/>
              <a:t>30.4.2020.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AB55F26-0ADC-444A-8E29-7F5DE3D29C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9FA2617-D10C-4321-BF2A-3289F5AAA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7226A-93AA-4CA6-833B-CE3E620281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44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slide" Target="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slide" Target="slide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slide" Target="slide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2">
            <a:extLst>
              <a:ext uri="{FF2B5EF4-FFF2-40B4-BE49-F238E27FC236}">
                <a16:creationId xmlns:a16="http://schemas.microsoft.com/office/drawing/2014/main" id="{F31A5F29-0DF3-4ECE-ABCE-00473AA729A6}"/>
              </a:ext>
            </a:extLst>
          </p:cNvPr>
          <p:cNvGrpSpPr>
            <a:grpSpLocks/>
          </p:cNvGrpSpPr>
          <p:nvPr/>
        </p:nvGrpSpPr>
        <p:grpSpPr bwMode="auto">
          <a:xfrm>
            <a:off x="5057143" y="1379564"/>
            <a:ext cx="2665412" cy="2708275"/>
            <a:chOff x="5536521" y="3501773"/>
            <a:chExt cx="2665465" cy="2288841"/>
          </a:xfrm>
        </p:grpSpPr>
        <p:pic>
          <p:nvPicPr>
            <p:cNvPr id="3" name="Slika 3">
              <a:extLst>
                <a:ext uri="{FF2B5EF4-FFF2-40B4-BE49-F238E27FC236}">
                  <a16:creationId xmlns:a16="http://schemas.microsoft.com/office/drawing/2014/main" id="{4DD4922F-BA6C-48E3-9C37-D4F1CA1EBB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6521" y="3501773"/>
              <a:ext cx="2665465" cy="158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Ravni poveznik 3">
              <a:extLst>
                <a:ext uri="{FF2B5EF4-FFF2-40B4-BE49-F238E27FC236}">
                  <a16:creationId xmlns:a16="http://schemas.microsoft.com/office/drawing/2014/main" id="{43701588-A761-4AEA-93E9-7787BC403BA0}"/>
                </a:ext>
              </a:extLst>
            </p:cNvPr>
            <p:cNvCxnSpPr>
              <a:cxnSpLocks/>
            </p:cNvCxnSpPr>
            <p:nvPr/>
          </p:nvCxnSpPr>
          <p:spPr>
            <a:xfrm>
              <a:off x="6876398" y="5084910"/>
              <a:ext cx="0" cy="7057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Ravni poveznik 4">
              <a:extLst>
                <a:ext uri="{FF2B5EF4-FFF2-40B4-BE49-F238E27FC236}">
                  <a16:creationId xmlns:a16="http://schemas.microsoft.com/office/drawing/2014/main" id="{377A29B1-BA6E-4544-B5DF-20614B027C8E}"/>
                </a:ext>
              </a:extLst>
            </p:cNvPr>
            <p:cNvCxnSpPr>
              <a:cxnSpLocks/>
            </p:cNvCxnSpPr>
            <p:nvPr/>
          </p:nvCxnSpPr>
          <p:spPr>
            <a:xfrm>
              <a:off x="6587467" y="5790614"/>
              <a:ext cx="62231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kstniOkvir 15">
            <a:extLst>
              <a:ext uri="{FF2B5EF4-FFF2-40B4-BE49-F238E27FC236}">
                <a16:creationId xmlns:a16="http://schemas.microsoft.com/office/drawing/2014/main" id="{7099BBB7-891D-4AF3-B613-001D582CB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972" y="1883928"/>
            <a:ext cx="1936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1600" b="1" dirty="0">
                <a:solidFill>
                  <a:srgbClr val="0070C0"/>
                </a:solidFill>
              </a:rPr>
              <a:t>Za pokretanje projekcije </a:t>
            </a:r>
          </a:p>
          <a:p>
            <a:pPr eaLnBrk="1" hangingPunct="1"/>
            <a:r>
              <a:rPr lang="hr-HR" altLang="sr-Latn-RS" sz="1600" b="1" dirty="0">
                <a:solidFill>
                  <a:srgbClr val="0070C0"/>
                </a:solidFill>
              </a:rPr>
              <a:t>klikni na sličicu platna na dnu ekrana.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E4F012F-3DC5-401D-BA4C-BE271FA85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466" y="1566118"/>
            <a:ext cx="4086653" cy="328438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4723AE8-1699-4002-A121-3790CFA0C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547" y="4500585"/>
            <a:ext cx="8926171" cy="914528"/>
          </a:xfrm>
          <a:prstGeom prst="rect">
            <a:avLst/>
          </a:prstGeom>
        </p:spPr>
      </p:pic>
      <p:sp>
        <p:nvSpPr>
          <p:cNvPr id="9" name="Elipsa 8">
            <a:extLst>
              <a:ext uri="{FF2B5EF4-FFF2-40B4-BE49-F238E27FC236}">
                <a16:creationId xmlns:a16="http://schemas.microsoft.com/office/drawing/2014/main" id="{8DA33AAC-D4BA-4CED-9A9B-908232ABF30B}"/>
              </a:ext>
            </a:extLst>
          </p:cNvPr>
          <p:cNvSpPr/>
          <p:nvPr/>
        </p:nvSpPr>
        <p:spPr>
          <a:xfrm>
            <a:off x="8217825" y="4850502"/>
            <a:ext cx="681037" cy="63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0" name="Strelica: prema dolje 9">
            <a:extLst>
              <a:ext uri="{FF2B5EF4-FFF2-40B4-BE49-F238E27FC236}">
                <a16:creationId xmlns:a16="http://schemas.microsoft.com/office/drawing/2014/main" id="{478EC13A-5546-46D0-864F-2E589C67D997}"/>
              </a:ext>
            </a:extLst>
          </p:cNvPr>
          <p:cNvSpPr/>
          <p:nvPr/>
        </p:nvSpPr>
        <p:spPr>
          <a:xfrm rot="18860366">
            <a:off x="7356616" y="3192871"/>
            <a:ext cx="364191" cy="188468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7681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BF8B34A0-6B53-413B-8B98-59776A451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92277" y="3429000"/>
            <a:ext cx="3339995" cy="28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AA0C84A8-5B92-44FC-9C2B-72EF69EEB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65" y="4021169"/>
            <a:ext cx="2823750" cy="26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lačić za govor: ovalni 2">
            <a:extLst>
              <a:ext uri="{FF2B5EF4-FFF2-40B4-BE49-F238E27FC236}">
                <a16:creationId xmlns:a16="http://schemas.microsoft.com/office/drawing/2014/main" id="{82D23879-E960-43BC-BD01-2E101530B7B5}"/>
              </a:ext>
            </a:extLst>
          </p:cNvPr>
          <p:cNvSpPr/>
          <p:nvPr/>
        </p:nvSpPr>
        <p:spPr>
          <a:xfrm>
            <a:off x="447545" y="217002"/>
            <a:ext cx="5158123" cy="2512946"/>
          </a:xfrm>
          <a:prstGeom prst="wedgeEllipseCallout">
            <a:avLst>
              <a:gd name="adj1" fmla="val -27784"/>
              <a:gd name="adj2" fmla="val 99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700" dirty="0">
                <a:solidFill>
                  <a:schemeClr val="bg1"/>
                </a:solidFill>
              </a:rPr>
              <a:t> U sljedećim zadacima osim matematike naučit ćeš nešto i o zaštićenim životinjama i biljkama u Hrvatskoj!</a:t>
            </a:r>
          </a:p>
        </p:txBody>
      </p:sp>
      <p:sp>
        <p:nvSpPr>
          <p:cNvPr id="4" name="Oblačić za govor: ovalni 3">
            <a:extLst>
              <a:ext uri="{FF2B5EF4-FFF2-40B4-BE49-F238E27FC236}">
                <a16:creationId xmlns:a16="http://schemas.microsoft.com/office/drawing/2014/main" id="{0FA952D3-46A2-41B8-A83E-2E4A9AE184F2}"/>
              </a:ext>
            </a:extLst>
          </p:cNvPr>
          <p:cNvSpPr/>
          <p:nvPr/>
        </p:nvSpPr>
        <p:spPr>
          <a:xfrm>
            <a:off x="6364641" y="217002"/>
            <a:ext cx="5158123" cy="2677769"/>
          </a:xfrm>
          <a:prstGeom prst="wedgeEllipseCallout">
            <a:avLst>
              <a:gd name="adj1" fmla="val 20964"/>
              <a:gd name="adj2" fmla="val 924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700" dirty="0">
                <a:solidFill>
                  <a:schemeClr val="bg1"/>
                </a:solidFill>
              </a:rPr>
              <a:t> Riješi zadatak, provjeri rješenje i nauči nešto o zaštićenim biljkama i životinjama. </a:t>
            </a:r>
          </a:p>
        </p:txBody>
      </p:sp>
      <p:cxnSp>
        <p:nvCxnSpPr>
          <p:cNvPr id="6" name="Ravni poveznik 5">
            <a:extLst>
              <a:ext uri="{FF2B5EF4-FFF2-40B4-BE49-F238E27FC236}">
                <a16:creationId xmlns:a16="http://schemas.microsoft.com/office/drawing/2014/main" id="{AD4C65D5-E1D4-4463-B3E0-39EEF3511871}"/>
              </a:ext>
            </a:extLst>
          </p:cNvPr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86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BC7E8BD-114B-4E05-9792-4920B3566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57" y="3713368"/>
            <a:ext cx="2823750" cy="26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lačić za govor: ovalni 2">
            <a:extLst>
              <a:ext uri="{FF2B5EF4-FFF2-40B4-BE49-F238E27FC236}">
                <a16:creationId xmlns:a16="http://schemas.microsoft.com/office/drawing/2014/main" id="{8022A480-F7FB-4973-ABB9-1F35F353DD54}"/>
              </a:ext>
            </a:extLst>
          </p:cNvPr>
          <p:cNvSpPr/>
          <p:nvPr/>
        </p:nvSpPr>
        <p:spPr>
          <a:xfrm>
            <a:off x="1216172" y="1355589"/>
            <a:ext cx="3859411" cy="1789043"/>
          </a:xfrm>
          <a:prstGeom prst="wedgeEllipseCallout">
            <a:avLst>
              <a:gd name="adj1" fmla="val -27784"/>
              <a:gd name="adj2" fmla="val 99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dirty="0">
                <a:solidFill>
                  <a:schemeClr val="bg1"/>
                </a:solidFill>
              </a:rPr>
              <a:t> </a:t>
            </a:r>
          </a:p>
          <a:p>
            <a:r>
              <a:rPr lang="hr-HR" sz="2800" dirty="0"/>
              <a:t>(12  - 3) </a:t>
            </a:r>
            <a:r>
              <a:rPr lang="hr-HR" sz="2800" dirty="0">
                <a:sym typeface="Wingdings" panose="05000000000000000000" pitchFamily="2" charset="2"/>
              </a:rPr>
              <a:t> 5 =</a:t>
            </a:r>
          </a:p>
          <a:p>
            <a:r>
              <a:rPr lang="hr-HR" sz="2800" dirty="0">
                <a:sym typeface="Wingdings" panose="05000000000000000000" pitchFamily="2" charset="2"/>
              </a:rPr>
              <a:t>4  (52 – 48) = </a:t>
            </a:r>
            <a:r>
              <a:rPr lang="hr-HR" sz="2800" dirty="0"/>
              <a:t> </a:t>
            </a:r>
          </a:p>
          <a:p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4" name="TekstniOkvir 3">
            <a:hlinkClick r:id="rId3" action="ppaction://hlinksldjump"/>
            <a:extLst>
              <a:ext uri="{FF2B5EF4-FFF2-40B4-BE49-F238E27FC236}">
                <a16:creationId xmlns:a16="http://schemas.microsoft.com/office/drawing/2014/main" id="{6740BDE6-30EB-4CC5-8EF8-1D915147A210}"/>
              </a:ext>
            </a:extLst>
          </p:cNvPr>
          <p:cNvSpPr txBox="1"/>
          <p:nvPr/>
        </p:nvSpPr>
        <p:spPr>
          <a:xfrm>
            <a:off x="6096000" y="4320209"/>
            <a:ext cx="5345181" cy="1077218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r-HR" sz="3200" dirty="0">
                <a:solidFill>
                  <a:srgbClr val="FFFF00"/>
                </a:solidFill>
              </a:rPr>
              <a:t>Kad izračunaš provjeri rješenje </a:t>
            </a:r>
          </a:p>
          <a:p>
            <a:r>
              <a:rPr lang="hr-HR" sz="3200" dirty="0">
                <a:solidFill>
                  <a:srgbClr val="FFFF00"/>
                </a:solidFill>
              </a:rPr>
              <a:t>i nauči nešto o…</a:t>
            </a:r>
          </a:p>
        </p:txBody>
      </p:sp>
    </p:spTree>
    <p:extLst>
      <p:ext uri="{BB962C8B-B14F-4D97-AF65-F5344CB8AC3E}">
        <p14:creationId xmlns:p14="http://schemas.microsoft.com/office/powerpoint/2010/main" val="320477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4F0549D-BF0E-4F18-B36D-3A2B139CC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57" y="3713368"/>
            <a:ext cx="2823750" cy="26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ačić za govor: ovalni 3">
            <a:extLst>
              <a:ext uri="{FF2B5EF4-FFF2-40B4-BE49-F238E27FC236}">
                <a16:creationId xmlns:a16="http://schemas.microsoft.com/office/drawing/2014/main" id="{0FABB561-5D62-408D-8A87-4DCC845F0F12}"/>
              </a:ext>
            </a:extLst>
          </p:cNvPr>
          <p:cNvSpPr/>
          <p:nvPr/>
        </p:nvSpPr>
        <p:spPr>
          <a:xfrm>
            <a:off x="1216172" y="1355589"/>
            <a:ext cx="3859411" cy="1789043"/>
          </a:xfrm>
          <a:prstGeom prst="wedgeEllipseCallout">
            <a:avLst>
              <a:gd name="adj1" fmla="val -27784"/>
              <a:gd name="adj2" fmla="val 99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dirty="0">
                <a:solidFill>
                  <a:schemeClr val="bg1"/>
                </a:solidFill>
              </a:rPr>
              <a:t> </a:t>
            </a:r>
          </a:p>
          <a:p>
            <a:r>
              <a:rPr lang="hr-HR" sz="2800" dirty="0"/>
              <a:t>32 : (91 – 87) =</a:t>
            </a:r>
          </a:p>
          <a:p>
            <a:r>
              <a:rPr lang="hr-HR" sz="2800" dirty="0"/>
              <a:t>(83 – 53) : 6 =</a:t>
            </a:r>
          </a:p>
          <a:p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5" name="TekstniOkvir 4">
            <a:hlinkClick r:id="rId3" action="ppaction://hlinksldjump"/>
            <a:extLst>
              <a:ext uri="{FF2B5EF4-FFF2-40B4-BE49-F238E27FC236}">
                <a16:creationId xmlns:a16="http://schemas.microsoft.com/office/drawing/2014/main" id="{FB0567D2-B70A-4673-AFC5-4E47243CC675}"/>
              </a:ext>
            </a:extLst>
          </p:cNvPr>
          <p:cNvSpPr txBox="1"/>
          <p:nvPr/>
        </p:nvSpPr>
        <p:spPr>
          <a:xfrm>
            <a:off x="6096000" y="4320209"/>
            <a:ext cx="5345181" cy="1077218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r-HR" sz="3200" dirty="0">
                <a:solidFill>
                  <a:srgbClr val="FFFF00"/>
                </a:solidFill>
              </a:rPr>
              <a:t>Kad izračunaš provjeri rješenje </a:t>
            </a:r>
          </a:p>
          <a:p>
            <a:r>
              <a:rPr lang="hr-HR" sz="3200" dirty="0">
                <a:solidFill>
                  <a:srgbClr val="FFFF00"/>
                </a:solidFill>
              </a:rPr>
              <a:t>i nauči nešto o…</a:t>
            </a:r>
          </a:p>
        </p:txBody>
      </p:sp>
    </p:spTree>
    <p:extLst>
      <p:ext uri="{BB962C8B-B14F-4D97-AF65-F5344CB8AC3E}">
        <p14:creationId xmlns:p14="http://schemas.microsoft.com/office/powerpoint/2010/main" val="238635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FE0E41C-796C-442D-9430-EB8A134D6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57" y="3713368"/>
            <a:ext cx="2823750" cy="26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ačić za govor: ovalni 3">
            <a:extLst>
              <a:ext uri="{FF2B5EF4-FFF2-40B4-BE49-F238E27FC236}">
                <a16:creationId xmlns:a16="http://schemas.microsoft.com/office/drawing/2014/main" id="{5CCC4C03-E19D-4309-81F7-6BAF6A9FDA67}"/>
              </a:ext>
            </a:extLst>
          </p:cNvPr>
          <p:cNvSpPr/>
          <p:nvPr/>
        </p:nvSpPr>
        <p:spPr>
          <a:xfrm>
            <a:off x="1176415" y="1285461"/>
            <a:ext cx="3846159" cy="1775791"/>
          </a:xfrm>
          <a:prstGeom prst="wedgeEllipseCallout">
            <a:avLst>
              <a:gd name="adj1" fmla="val -27784"/>
              <a:gd name="adj2" fmla="val 99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dirty="0">
                <a:solidFill>
                  <a:schemeClr val="bg1"/>
                </a:solidFill>
              </a:rPr>
              <a:t> </a:t>
            </a:r>
            <a:r>
              <a:rPr lang="hr-HR" sz="2800" dirty="0"/>
              <a:t>Razliku brojeva 56 i 29 podijeli brojem 3. </a:t>
            </a:r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5" name="TekstniOkvir 4">
            <a:hlinkClick r:id="rId3" action="ppaction://hlinksldjump"/>
            <a:extLst>
              <a:ext uri="{FF2B5EF4-FFF2-40B4-BE49-F238E27FC236}">
                <a16:creationId xmlns:a16="http://schemas.microsoft.com/office/drawing/2014/main" id="{E4CC02D0-3380-483F-A815-C1DBFC635913}"/>
              </a:ext>
            </a:extLst>
          </p:cNvPr>
          <p:cNvSpPr txBox="1"/>
          <p:nvPr/>
        </p:nvSpPr>
        <p:spPr>
          <a:xfrm>
            <a:off x="6096000" y="4320209"/>
            <a:ext cx="5345181" cy="1077218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r-HR" sz="3200" dirty="0">
                <a:solidFill>
                  <a:srgbClr val="FFFF00"/>
                </a:solidFill>
              </a:rPr>
              <a:t>Kad izračunaš provjeri rješenje </a:t>
            </a:r>
          </a:p>
          <a:p>
            <a:r>
              <a:rPr lang="hr-HR" sz="3200" dirty="0">
                <a:solidFill>
                  <a:srgbClr val="FFFF00"/>
                </a:solidFill>
              </a:rPr>
              <a:t>i nauči nešto o…</a:t>
            </a:r>
          </a:p>
        </p:txBody>
      </p:sp>
    </p:spTree>
    <p:extLst>
      <p:ext uri="{BB962C8B-B14F-4D97-AF65-F5344CB8AC3E}">
        <p14:creationId xmlns:p14="http://schemas.microsoft.com/office/powerpoint/2010/main" val="257070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4B33B16-D925-4FB4-8EA5-5C2F1AF50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57" y="3713368"/>
            <a:ext cx="2823750" cy="26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lačić za govor: ovalni 2">
            <a:extLst>
              <a:ext uri="{FF2B5EF4-FFF2-40B4-BE49-F238E27FC236}">
                <a16:creationId xmlns:a16="http://schemas.microsoft.com/office/drawing/2014/main" id="{DD29DE4A-4DCB-4B6C-BCC1-28BFD8A8339E}"/>
              </a:ext>
            </a:extLst>
          </p:cNvPr>
          <p:cNvSpPr/>
          <p:nvPr/>
        </p:nvSpPr>
        <p:spPr>
          <a:xfrm>
            <a:off x="1176416" y="919368"/>
            <a:ext cx="3461845" cy="1863590"/>
          </a:xfrm>
          <a:prstGeom prst="wedgeEllipseCallout">
            <a:avLst>
              <a:gd name="adj1" fmla="val -27784"/>
              <a:gd name="adj2" fmla="val 99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dirty="0">
                <a:solidFill>
                  <a:schemeClr val="bg1"/>
                </a:solidFill>
              </a:rPr>
              <a:t> </a:t>
            </a:r>
          </a:p>
          <a:p>
            <a:endParaRPr lang="hr-HR" sz="2800" dirty="0">
              <a:solidFill>
                <a:schemeClr val="bg1"/>
              </a:solidFill>
            </a:endParaRPr>
          </a:p>
          <a:p>
            <a:r>
              <a:rPr lang="hr-HR" sz="2800" dirty="0"/>
              <a:t>Zbroj brojeva 33 i 21 podijeli brojem 6.</a:t>
            </a:r>
          </a:p>
          <a:p>
            <a:endParaRPr lang="hr-HR" sz="2800" dirty="0"/>
          </a:p>
          <a:p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4" name="TekstniOkvir 3">
            <a:hlinkClick r:id="rId3" action="ppaction://hlinksldjump"/>
            <a:extLst>
              <a:ext uri="{FF2B5EF4-FFF2-40B4-BE49-F238E27FC236}">
                <a16:creationId xmlns:a16="http://schemas.microsoft.com/office/drawing/2014/main" id="{58115896-7C99-4340-8BB1-BC2E7109798C}"/>
              </a:ext>
            </a:extLst>
          </p:cNvPr>
          <p:cNvSpPr txBox="1"/>
          <p:nvPr/>
        </p:nvSpPr>
        <p:spPr>
          <a:xfrm>
            <a:off x="6096000" y="4320209"/>
            <a:ext cx="5345181" cy="1077218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r-HR" sz="3200" dirty="0">
                <a:solidFill>
                  <a:srgbClr val="FFFF00"/>
                </a:solidFill>
              </a:rPr>
              <a:t>Kad izračunaš provjeri rješenje </a:t>
            </a:r>
          </a:p>
          <a:p>
            <a:r>
              <a:rPr lang="hr-HR" sz="3200" dirty="0">
                <a:solidFill>
                  <a:srgbClr val="FFFF00"/>
                </a:solidFill>
              </a:rPr>
              <a:t>i nauči nešto o…</a:t>
            </a:r>
          </a:p>
        </p:txBody>
      </p:sp>
    </p:spTree>
    <p:extLst>
      <p:ext uri="{BB962C8B-B14F-4D97-AF65-F5344CB8AC3E}">
        <p14:creationId xmlns:p14="http://schemas.microsoft.com/office/powerpoint/2010/main" val="180108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4401DEE-6C6B-402E-8166-08278B762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01" y="3318803"/>
            <a:ext cx="2823750" cy="26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lačić za govor: ovalni 2">
            <a:extLst>
              <a:ext uri="{FF2B5EF4-FFF2-40B4-BE49-F238E27FC236}">
                <a16:creationId xmlns:a16="http://schemas.microsoft.com/office/drawing/2014/main" id="{5C7B19FC-5815-46A0-AFFD-ADB730D328DE}"/>
              </a:ext>
            </a:extLst>
          </p:cNvPr>
          <p:cNvSpPr/>
          <p:nvPr/>
        </p:nvSpPr>
        <p:spPr>
          <a:xfrm>
            <a:off x="1176416" y="919368"/>
            <a:ext cx="3925672" cy="1664806"/>
          </a:xfrm>
          <a:prstGeom prst="wedgeEllipseCallout">
            <a:avLst>
              <a:gd name="adj1" fmla="val -27784"/>
              <a:gd name="adj2" fmla="val 99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dirty="0">
                <a:solidFill>
                  <a:schemeClr val="bg1"/>
                </a:solidFill>
              </a:rPr>
              <a:t> </a:t>
            </a:r>
          </a:p>
          <a:p>
            <a:r>
              <a:rPr lang="hr-HR" sz="2800" dirty="0"/>
              <a:t>Broj 5 pomnoži razlikom brojeva 52 i 46.</a:t>
            </a:r>
          </a:p>
          <a:p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4" name="TekstniOkvir 3">
            <a:hlinkClick r:id="rId3" action="ppaction://hlinksldjump"/>
            <a:extLst>
              <a:ext uri="{FF2B5EF4-FFF2-40B4-BE49-F238E27FC236}">
                <a16:creationId xmlns:a16="http://schemas.microsoft.com/office/drawing/2014/main" id="{386E3C14-C73D-428D-9063-D0C6AA3995E6}"/>
              </a:ext>
            </a:extLst>
          </p:cNvPr>
          <p:cNvSpPr txBox="1"/>
          <p:nvPr/>
        </p:nvSpPr>
        <p:spPr>
          <a:xfrm>
            <a:off x="6096000" y="4320209"/>
            <a:ext cx="5345181" cy="1077218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r-HR" sz="3200" dirty="0">
                <a:solidFill>
                  <a:srgbClr val="FFFF00"/>
                </a:solidFill>
              </a:rPr>
              <a:t>Kad izračunaš provjeri rješenje </a:t>
            </a:r>
          </a:p>
          <a:p>
            <a:r>
              <a:rPr lang="hr-HR" sz="3200" dirty="0">
                <a:solidFill>
                  <a:srgbClr val="FFFF00"/>
                </a:solidFill>
              </a:rPr>
              <a:t>i nauči nešto o…</a:t>
            </a:r>
          </a:p>
        </p:txBody>
      </p:sp>
    </p:spTree>
    <p:extLst>
      <p:ext uri="{BB962C8B-B14F-4D97-AF65-F5344CB8AC3E}">
        <p14:creationId xmlns:p14="http://schemas.microsoft.com/office/powerpoint/2010/main" val="124424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925C028-ADFA-416E-A338-AF8DFBB44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19" y="3252458"/>
            <a:ext cx="2823750" cy="26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lačić za govor: ovalni 2">
            <a:extLst>
              <a:ext uri="{FF2B5EF4-FFF2-40B4-BE49-F238E27FC236}">
                <a16:creationId xmlns:a16="http://schemas.microsoft.com/office/drawing/2014/main" id="{9FA3FDF9-BACA-4EB4-816E-12A583A04A70}"/>
              </a:ext>
            </a:extLst>
          </p:cNvPr>
          <p:cNvSpPr/>
          <p:nvPr/>
        </p:nvSpPr>
        <p:spPr>
          <a:xfrm>
            <a:off x="1176415" y="919368"/>
            <a:ext cx="3832907" cy="1770824"/>
          </a:xfrm>
          <a:prstGeom prst="wedgeEllipseCallout">
            <a:avLst>
              <a:gd name="adj1" fmla="val -27784"/>
              <a:gd name="adj2" fmla="val 99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dirty="0">
                <a:solidFill>
                  <a:schemeClr val="bg1"/>
                </a:solidFill>
              </a:rPr>
              <a:t> </a:t>
            </a:r>
          </a:p>
          <a:p>
            <a:r>
              <a:rPr lang="hr-HR" sz="2800" dirty="0"/>
              <a:t>Broj 45 podijeli razlikom brojeva 61 i 56.</a:t>
            </a:r>
          </a:p>
          <a:p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4" name="TekstniOkvir 3">
            <a:hlinkClick r:id="rId3" action="ppaction://hlinksldjump"/>
            <a:extLst>
              <a:ext uri="{FF2B5EF4-FFF2-40B4-BE49-F238E27FC236}">
                <a16:creationId xmlns:a16="http://schemas.microsoft.com/office/drawing/2014/main" id="{37CDF83A-057B-4C28-BE27-26733B59F6D7}"/>
              </a:ext>
            </a:extLst>
          </p:cNvPr>
          <p:cNvSpPr txBox="1"/>
          <p:nvPr/>
        </p:nvSpPr>
        <p:spPr>
          <a:xfrm>
            <a:off x="6096000" y="4320209"/>
            <a:ext cx="5345181" cy="1077218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r-HR" sz="3200" dirty="0">
                <a:solidFill>
                  <a:srgbClr val="FFFF00"/>
                </a:solidFill>
              </a:rPr>
              <a:t>Kad izračunaš provjeri rješenje </a:t>
            </a:r>
          </a:p>
          <a:p>
            <a:r>
              <a:rPr lang="hr-HR" sz="3200" dirty="0">
                <a:solidFill>
                  <a:srgbClr val="FFFF00"/>
                </a:solidFill>
              </a:rPr>
              <a:t>i nauči nešto o…</a:t>
            </a:r>
          </a:p>
        </p:txBody>
      </p:sp>
    </p:spTree>
    <p:extLst>
      <p:ext uri="{BB962C8B-B14F-4D97-AF65-F5344CB8AC3E}">
        <p14:creationId xmlns:p14="http://schemas.microsoft.com/office/powerpoint/2010/main" val="208079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A8C0D21-3974-44B8-8DEF-CD1413690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57" y="3713368"/>
            <a:ext cx="2823750" cy="26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lačić za govor: ovalni 2">
            <a:extLst>
              <a:ext uri="{FF2B5EF4-FFF2-40B4-BE49-F238E27FC236}">
                <a16:creationId xmlns:a16="http://schemas.microsoft.com/office/drawing/2014/main" id="{A460108C-2FB9-46E2-9E7D-62E1167EC49A}"/>
              </a:ext>
            </a:extLst>
          </p:cNvPr>
          <p:cNvSpPr/>
          <p:nvPr/>
        </p:nvSpPr>
        <p:spPr>
          <a:xfrm>
            <a:off x="1176415" y="1272209"/>
            <a:ext cx="3859411" cy="1789043"/>
          </a:xfrm>
          <a:prstGeom prst="wedgeEllipseCallout">
            <a:avLst>
              <a:gd name="adj1" fmla="val -27784"/>
              <a:gd name="adj2" fmla="val 99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dirty="0">
                <a:solidFill>
                  <a:schemeClr val="bg1"/>
                </a:solidFill>
              </a:rPr>
              <a:t> </a:t>
            </a:r>
          </a:p>
          <a:p>
            <a:r>
              <a:rPr lang="hr-HR" sz="2800" dirty="0"/>
              <a:t>Razliku brojeva 82 i 75 pomnoži brojem 6.</a:t>
            </a:r>
          </a:p>
          <a:p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4" name="TekstniOkvir 3">
            <a:hlinkClick r:id="rId3" action="ppaction://hlinksldjump"/>
            <a:extLst>
              <a:ext uri="{FF2B5EF4-FFF2-40B4-BE49-F238E27FC236}">
                <a16:creationId xmlns:a16="http://schemas.microsoft.com/office/drawing/2014/main" id="{CB80BC04-2A04-4A64-B3D6-758BEB52AC95}"/>
              </a:ext>
            </a:extLst>
          </p:cNvPr>
          <p:cNvSpPr txBox="1"/>
          <p:nvPr/>
        </p:nvSpPr>
        <p:spPr>
          <a:xfrm>
            <a:off x="6096000" y="4320209"/>
            <a:ext cx="5345181" cy="1077218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r-HR" sz="3200" dirty="0">
                <a:solidFill>
                  <a:srgbClr val="FFFF00"/>
                </a:solidFill>
              </a:rPr>
              <a:t>Kad izračunaš provjeri rješenje </a:t>
            </a:r>
          </a:p>
          <a:p>
            <a:r>
              <a:rPr lang="hr-HR" sz="3200" dirty="0">
                <a:solidFill>
                  <a:srgbClr val="FFFF00"/>
                </a:solidFill>
              </a:rPr>
              <a:t>i nauči nešto o…</a:t>
            </a:r>
          </a:p>
        </p:txBody>
      </p:sp>
    </p:spTree>
    <p:extLst>
      <p:ext uri="{BB962C8B-B14F-4D97-AF65-F5344CB8AC3E}">
        <p14:creationId xmlns:p14="http://schemas.microsoft.com/office/powerpoint/2010/main" val="107852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57DD81E-BC5C-40F5-85EE-DC55D8B80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57" y="3713368"/>
            <a:ext cx="2823750" cy="26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lačić za govor: ovalni 2">
            <a:extLst>
              <a:ext uri="{FF2B5EF4-FFF2-40B4-BE49-F238E27FC236}">
                <a16:creationId xmlns:a16="http://schemas.microsoft.com/office/drawing/2014/main" id="{9596C712-1C1B-4A64-AB5C-8D79B125DD49}"/>
              </a:ext>
            </a:extLst>
          </p:cNvPr>
          <p:cNvSpPr/>
          <p:nvPr/>
        </p:nvSpPr>
        <p:spPr>
          <a:xfrm>
            <a:off x="1176415" y="1272209"/>
            <a:ext cx="3859411" cy="1789043"/>
          </a:xfrm>
          <a:prstGeom prst="wedgeEllipseCallout">
            <a:avLst>
              <a:gd name="adj1" fmla="val -27784"/>
              <a:gd name="adj2" fmla="val 99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dirty="0">
                <a:solidFill>
                  <a:schemeClr val="bg1"/>
                </a:solidFill>
              </a:rPr>
              <a:t> </a:t>
            </a:r>
          </a:p>
          <a:p>
            <a:r>
              <a:rPr lang="hr-HR" sz="2800" dirty="0"/>
              <a:t>Broj 36 podijeli  zbrojem brojeva 2  i 4.</a:t>
            </a:r>
          </a:p>
          <a:p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4" name="TekstniOkvir 3">
            <a:hlinkClick r:id="rId3" action="ppaction://hlinksldjump"/>
            <a:extLst>
              <a:ext uri="{FF2B5EF4-FFF2-40B4-BE49-F238E27FC236}">
                <a16:creationId xmlns:a16="http://schemas.microsoft.com/office/drawing/2014/main" id="{3493824E-1C47-49BF-97C1-944BB23CB697}"/>
              </a:ext>
            </a:extLst>
          </p:cNvPr>
          <p:cNvSpPr txBox="1"/>
          <p:nvPr/>
        </p:nvSpPr>
        <p:spPr>
          <a:xfrm>
            <a:off x="6096000" y="4320209"/>
            <a:ext cx="5345181" cy="1077218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r-HR" sz="3200" dirty="0">
                <a:solidFill>
                  <a:srgbClr val="FFFF00"/>
                </a:solidFill>
              </a:rPr>
              <a:t>Kad izračunaš provjeri rješenje </a:t>
            </a:r>
          </a:p>
          <a:p>
            <a:r>
              <a:rPr lang="hr-HR" sz="3200" dirty="0">
                <a:solidFill>
                  <a:srgbClr val="FFFF00"/>
                </a:solidFill>
              </a:rPr>
              <a:t>i nauči nešto o…</a:t>
            </a:r>
          </a:p>
        </p:txBody>
      </p:sp>
    </p:spTree>
    <p:extLst>
      <p:ext uri="{BB962C8B-B14F-4D97-AF65-F5344CB8AC3E}">
        <p14:creationId xmlns:p14="http://schemas.microsoft.com/office/powerpoint/2010/main" val="143749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8138951-48B5-44FF-B02A-4B9170DC2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57" y="3713368"/>
            <a:ext cx="2823750" cy="26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lačić za govor: ovalni 2">
            <a:extLst>
              <a:ext uri="{FF2B5EF4-FFF2-40B4-BE49-F238E27FC236}">
                <a16:creationId xmlns:a16="http://schemas.microsoft.com/office/drawing/2014/main" id="{5C1B977A-4EC4-430C-BA44-A9A38DEA57F3}"/>
              </a:ext>
            </a:extLst>
          </p:cNvPr>
          <p:cNvSpPr/>
          <p:nvPr/>
        </p:nvSpPr>
        <p:spPr>
          <a:xfrm>
            <a:off x="1176415" y="1272209"/>
            <a:ext cx="3859411" cy="1789043"/>
          </a:xfrm>
          <a:prstGeom prst="wedgeEllipseCallout">
            <a:avLst>
              <a:gd name="adj1" fmla="val -27784"/>
              <a:gd name="adj2" fmla="val 99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dirty="0">
                <a:solidFill>
                  <a:schemeClr val="bg1"/>
                </a:solidFill>
              </a:rPr>
              <a:t> </a:t>
            </a:r>
          </a:p>
          <a:p>
            <a:r>
              <a:rPr lang="hr-HR" sz="2800" dirty="0"/>
              <a:t>Umnožak brojeva 6 i 8 uvećaj za 36.</a:t>
            </a:r>
          </a:p>
          <a:p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4" name="TekstniOkvir 3">
            <a:hlinkClick r:id="rId3" action="ppaction://hlinksldjump"/>
            <a:extLst>
              <a:ext uri="{FF2B5EF4-FFF2-40B4-BE49-F238E27FC236}">
                <a16:creationId xmlns:a16="http://schemas.microsoft.com/office/drawing/2014/main" id="{C913DAFF-7538-4469-8A38-D281DC2E4695}"/>
              </a:ext>
            </a:extLst>
          </p:cNvPr>
          <p:cNvSpPr txBox="1"/>
          <p:nvPr/>
        </p:nvSpPr>
        <p:spPr>
          <a:xfrm>
            <a:off x="6096000" y="4320209"/>
            <a:ext cx="5345181" cy="1077218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r-HR" sz="3200" dirty="0">
                <a:solidFill>
                  <a:srgbClr val="FFFF00"/>
                </a:solidFill>
              </a:rPr>
              <a:t>Kad izračunaš provjeri rješenje </a:t>
            </a:r>
          </a:p>
          <a:p>
            <a:r>
              <a:rPr lang="hr-HR" sz="3200" dirty="0">
                <a:solidFill>
                  <a:srgbClr val="FFFF00"/>
                </a:solidFill>
              </a:rPr>
              <a:t>i nauči nešto o…</a:t>
            </a:r>
          </a:p>
        </p:txBody>
      </p:sp>
    </p:spTree>
    <p:extLst>
      <p:ext uri="{BB962C8B-B14F-4D97-AF65-F5344CB8AC3E}">
        <p14:creationId xmlns:p14="http://schemas.microsoft.com/office/powerpoint/2010/main" val="204492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732DF80A-995D-4AEA-A720-B3C878478EEE}"/>
              </a:ext>
            </a:extLst>
          </p:cNvPr>
          <p:cNvSpPr txBox="1"/>
          <p:nvPr/>
        </p:nvSpPr>
        <p:spPr>
          <a:xfrm>
            <a:off x="286433" y="2320387"/>
            <a:ext cx="61114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>
                <a:solidFill>
                  <a:srgbClr val="FF0000"/>
                </a:solidFill>
                <a:latin typeface="Verdana Pro Light" panose="020B0304030504040204" pitchFamily="34" charset="0"/>
              </a:rPr>
              <a:t>Redoslijed izvođenja</a:t>
            </a:r>
          </a:p>
          <a:p>
            <a:r>
              <a:rPr lang="hr-HR" sz="4800" b="1" dirty="0">
                <a:solidFill>
                  <a:srgbClr val="FF0000"/>
                </a:solidFill>
                <a:latin typeface="Verdana Pro Light" panose="020B0304030504040204" pitchFamily="34" charset="0"/>
              </a:rPr>
              <a:t>računskih operacija,</a:t>
            </a:r>
          </a:p>
          <a:p>
            <a:r>
              <a:rPr lang="hr-HR" sz="4800" b="1" dirty="0">
                <a:solidFill>
                  <a:srgbClr val="FF0000"/>
                </a:solidFill>
                <a:latin typeface="Verdana Pro Light" panose="020B0304030504040204" pitchFamily="34" charset="0"/>
              </a:rPr>
              <a:t>tablica množenja</a:t>
            </a:r>
          </a:p>
          <a:p>
            <a:r>
              <a:rPr lang="hr-HR" sz="4800" b="1" dirty="0">
                <a:solidFill>
                  <a:srgbClr val="FF0000"/>
                </a:solidFill>
                <a:latin typeface="Verdana Pro Light" panose="020B0304030504040204" pitchFamily="34" charset="0"/>
              </a:rPr>
              <a:t>- ponavljanje i vježbanje</a:t>
            </a:r>
          </a:p>
          <a:p>
            <a:endParaRPr lang="hr-HR" sz="4800" b="1" dirty="0">
              <a:solidFill>
                <a:srgbClr val="FF0000"/>
              </a:solidFill>
              <a:latin typeface="Verdana Pro Light" panose="020B0304030504040204" pitchFamily="34" charset="0"/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C53A8683-4F71-438D-8198-2E73F64AF21D}"/>
              </a:ext>
            </a:extLst>
          </p:cNvPr>
          <p:cNvGrpSpPr/>
          <p:nvPr/>
        </p:nvGrpSpPr>
        <p:grpSpPr>
          <a:xfrm>
            <a:off x="6896011" y="2088319"/>
            <a:ext cx="5153935" cy="4710470"/>
            <a:chOff x="7559934" y="2743830"/>
            <a:chExt cx="4418680" cy="4269462"/>
          </a:xfrm>
        </p:grpSpPr>
        <p:pic>
          <p:nvPicPr>
            <p:cNvPr id="4" name="Slika 3">
              <a:extLst>
                <a:ext uri="{FF2B5EF4-FFF2-40B4-BE49-F238E27FC236}">
                  <a16:creationId xmlns:a16="http://schemas.microsoft.com/office/drawing/2014/main" id="{6982DABE-F845-4FA7-B5E3-EE373CA63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9934" y="4660182"/>
              <a:ext cx="2617699" cy="2353110"/>
            </a:xfrm>
            <a:prstGeom prst="rect">
              <a:avLst/>
            </a:prstGeom>
          </p:spPr>
        </p:pic>
        <p:sp>
          <p:nvSpPr>
            <p:cNvPr id="5" name="Oblačić za govor: ovalni 4">
              <a:extLst>
                <a:ext uri="{FF2B5EF4-FFF2-40B4-BE49-F238E27FC236}">
                  <a16:creationId xmlns:a16="http://schemas.microsoft.com/office/drawing/2014/main" id="{947C5647-59D8-4A63-BCC8-C7AB94EF2A34}"/>
                </a:ext>
              </a:extLst>
            </p:cNvPr>
            <p:cNvSpPr/>
            <p:nvPr/>
          </p:nvSpPr>
          <p:spPr>
            <a:xfrm>
              <a:off x="8614470" y="2743830"/>
              <a:ext cx="3364144" cy="2038365"/>
            </a:xfrm>
            <a:prstGeom prst="wedgeEllipseCallout">
              <a:avLst>
                <a:gd name="adj1" fmla="val -46474"/>
                <a:gd name="adj2" fmla="val 5673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Rectangle 16">
              <a:extLst>
                <a:ext uri="{FF2B5EF4-FFF2-40B4-BE49-F238E27FC236}">
                  <a16:creationId xmlns:a16="http://schemas.microsoft.com/office/drawing/2014/main" id="{07286557-983B-4612-87A6-6F7F96ACD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9998" y="3022517"/>
              <a:ext cx="2267939" cy="1422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sr-Latn-RS" sz="3200" dirty="0">
                  <a:solidFill>
                    <a:schemeClr val="bg1"/>
                  </a:solidFill>
                  <a:cs typeface="Arial" panose="020B0604020202020204" pitchFamily="34" charset="0"/>
                </a:rPr>
                <a:t>Za danas ti treba samo bilježnica!</a:t>
              </a:r>
            </a:p>
          </p:txBody>
        </p:sp>
      </p:grpSp>
      <p:grpSp>
        <p:nvGrpSpPr>
          <p:cNvPr id="7" name="Grupa 6">
            <a:extLst>
              <a:ext uri="{FF2B5EF4-FFF2-40B4-BE49-F238E27FC236}">
                <a16:creationId xmlns:a16="http://schemas.microsoft.com/office/drawing/2014/main" id="{D0243D82-6EBF-4E6A-9B0F-D76FADCA1DDC}"/>
              </a:ext>
            </a:extLst>
          </p:cNvPr>
          <p:cNvGrpSpPr/>
          <p:nvPr/>
        </p:nvGrpSpPr>
        <p:grpSpPr>
          <a:xfrm>
            <a:off x="0" y="0"/>
            <a:ext cx="9812954" cy="2029108"/>
            <a:chOff x="1282676" y="131861"/>
            <a:chExt cx="9812954" cy="2029108"/>
          </a:xfrm>
        </p:grpSpPr>
        <p:sp>
          <p:nvSpPr>
            <p:cNvPr id="8" name="Dijagram toka: Ručni unos 7">
              <a:extLst>
                <a:ext uri="{FF2B5EF4-FFF2-40B4-BE49-F238E27FC236}">
                  <a16:creationId xmlns:a16="http://schemas.microsoft.com/office/drawing/2014/main" id="{D40DFF20-B442-4291-943E-F4D628901AC1}"/>
                </a:ext>
              </a:extLst>
            </p:cNvPr>
            <p:cNvSpPr/>
            <p:nvPr/>
          </p:nvSpPr>
          <p:spPr>
            <a:xfrm>
              <a:off x="2797791" y="191072"/>
              <a:ext cx="8297839" cy="1910686"/>
            </a:xfrm>
            <a:prstGeom prst="flowChartManualIn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9" name="Slika 8">
              <a:extLst>
                <a:ext uri="{FF2B5EF4-FFF2-40B4-BE49-F238E27FC236}">
                  <a16:creationId xmlns:a16="http://schemas.microsoft.com/office/drawing/2014/main" id="{C91C7CAD-26F5-42AB-A255-09BD833C1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2676" y="131861"/>
              <a:ext cx="2067213" cy="2029108"/>
            </a:xfrm>
            <a:prstGeom prst="rect">
              <a:avLst/>
            </a:prstGeom>
          </p:spPr>
        </p:pic>
        <p:sp>
          <p:nvSpPr>
            <p:cNvPr id="10" name="TekstniOkvir 9">
              <a:extLst>
                <a:ext uri="{FF2B5EF4-FFF2-40B4-BE49-F238E27FC236}">
                  <a16:creationId xmlns:a16="http://schemas.microsoft.com/office/drawing/2014/main" id="{1B5B31C9-7DB6-46CA-A1EC-90FF485AA400}"/>
                </a:ext>
              </a:extLst>
            </p:cNvPr>
            <p:cNvSpPr txBox="1"/>
            <p:nvPr/>
          </p:nvSpPr>
          <p:spPr>
            <a:xfrm>
              <a:off x="3309936" y="482351"/>
              <a:ext cx="759938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8800" b="1" dirty="0">
                  <a:solidFill>
                    <a:schemeClr val="bg1"/>
                  </a:solidFill>
                  <a:latin typeface="Verdana Pro Light" panose="020B0604020202020204" pitchFamily="34" charset="0"/>
                </a:rPr>
                <a:t>MATEMATIKA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003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A4FCAC4-046E-4612-828E-F8042F40E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57" y="3713368"/>
            <a:ext cx="2823750" cy="26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lačić za govor: ovalni 2">
            <a:extLst>
              <a:ext uri="{FF2B5EF4-FFF2-40B4-BE49-F238E27FC236}">
                <a16:creationId xmlns:a16="http://schemas.microsoft.com/office/drawing/2014/main" id="{FAF8A25A-D2F3-405C-8779-99356EB7CE85}"/>
              </a:ext>
            </a:extLst>
          </p:cNvPr>
          <p:cNvSpPr/>
          <p:nvPr/>
        </p:nvSpPr>
        <p:spPr>
          <a:xfrm>
            <a:off x="1176415" y="1272209"/>
            <a:ext cx="3859411" cy="1789043"/>
          </a:xfrm>
          <a:prstGeom prst="wedgeEllipseCallout">
            <a:avLst>
              <a:gd name="adj1" fmla="val -27784"/>
              <a:gd name="adj2" fmla="val 99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dirty="0">
                <a:solidFill>
                  <a:schemeClr val="bg1"/>
                </a:solidFill>
              </a:rPr>
              <a:t> </a:t>
            </a:r>
          </a:p>
          <a:p>
            <a:r>
              <a:rPr lang="hr-HR" sz="2800" dirty="0"/>
              <a:t>Umnožak brojeva 7 i 5 umanji za 19.</a:t>
            </a:r>
          </a:p>
          <a:p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4" name="TekstniOkvir 3">
            <a:hlinkClick r:id="rId3" action="ppaction://hlinksldjump"/>
            <a:extLst>
              <a:ext uri="{FF2B5EF4-FFF2-40B4-BE49-F238E27FC236}">
                <a16:creationId xmlns:a16="http://schemas.microsoft.com/office/drawing/2014/main" id="{20404FAA-434A-402F-A583-E42433530ADF}"/>
              </a:ext>
            </a:extLst>
          </p:cNvPr>
          <p:cNvSpPr txBox="1"/>
          <p:nvPr/>
        </p:nvSpPr>
        <p:spPr>
          <a:xfrm>
            <a:off x="6096000" y="4320209"/>
            <a:ext cx="5345181" cy="1077218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r-HR" sz="3200" dirty="0">
                <a:solidFill>
                  <a:srgbClr val="FFFF00"/>
                </a:solidFill>
              </a:rPr>
              <a:t>Kad izračunaš provjeri rješenje </a:t>
            </a:r>
          </a:p>
          <a:p>
            <a:r>
              <a:rPr lang="hr-HR" sz="3200" dirty="0">
                <a:solidFill>
                  <a:srgbClr val="FFFF00"/>
                </a:solidFill>
              </a:rPr>
              <a:t>i nauči nešto o…</a:t>
            </a:r>
          </a:p>
        </p:txBody>
      </p:sp>
    </p:spTree>
    <p:extLst>
      <p:ext uri="{BB962C8B-B14F-4D97-AF65-F5344CB8AC3E}">
        <p14:creationId xmlns:p14="http://schemas.microsoft.com/office/powerpoint/2010/main" val="419862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F055D802-45F0-4449-BFC4-B597414A4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57" y="3713368"/>
            <a:ext cx="2823750" cy="26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lačić za govor: ovalni 2">
            <a:extLst>
              <a:ext uri="{FF2B5EF4-FFF2-40B4-BE49-F238E27FC236}">
                <a16:creationId xmlns:a16="http://schemas.microsoft.com/office/drawing/2014/main" id="{AAA71985-3124-4BE7-BF3A-ED6A770DE071}"/>
              </a:ext>
            </a:extLst>
          </p:cNvPr>
          <p:cNvSpPr/>
          <p:nvPr/>
        </p:nvSpPr>
        <p:spPr>
          <a:xfrm>
            <a:off x="1176415" y="1272209"/>
            <a:ext cx="3859411" cy="1789043"/>
          </a:xfrm>
          <a:prstGeom prst="wedgeEllipseCallout">
            <a:avLst>
              <a:gd name="adj1" fmla="val -27784"/>
              <a:gd name="adj2" fmla="val 99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dirty="0">
                <a:solidFill>
                  <a:schemeClr val="bg1"/>
                </a:solidFill>
              </a:rPr>
              <a:t> </a:t>
            </a:r>
          </a:p>
          <a:p>
            <a:r>
              <a:rPr lang="hr-HR" sz="2800" dirty="0"/>
              <a:t>Količnik brojeva 28 i 4 uvećaj 3 puta.</a:t>
            </a:r>
          </a:p>
          <a:p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4" name="TekstniOkvir 3">
            <a:hlinkClick r:id="rId3" action="ppaction://hlinksldjump"/>
            <a:extLst>
              <a:ext uri="{FF2B5EF4-FFF2-40B4-BE49-F238E27FC236}">
                <a16:creationId xmlns:a16="http://schemas.microsoft.com/office/drawing/2014/main" id="{A5AE1082-DD5A-4418-91B3-B1BD9BFCDD5E}"/>
              </a:ext>
            </a:extLst>
          </p:cNvPr>
          <p:cNvSpPr txBox="1"/>
          <p:nvPr/>
        </p:nvSpPr>
        <p:spPr>
          <a:xfrm>
            <a:off x="6096000" y="4320209"/>
            <a:ext cx="5345181" cy="1077218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r-HR" sz="3200" dirty="0">
                <a:solidFill>
                  <a:srgbClr val="FFFF00"/>
                </a:solidFill>
              </a:rPr>
              <a:t>Kad izračunaš provjeri rješenje </a:t>
            </a:r>
          </a:p>
          <a:p>
            <a:r>
              <a:rPr lang="hr-HR" sz="3200" dirty="0">
                <a:solidFill>
                  <a:srgbClr val="FFFF00"/>
                </a:solidFill>
              </a:rPr>
              <a:t>i nauči nešto o…</a:t>
            </a:r>
          </a:p>
        </p:txBody>
      </p:sp>
    </p:spTree>
    <p:extLst>
      <p:ext uri="{BB962C8B-B14F-4D97-AF65-F5344CB8AC3E}">
        <p14:creationId xmlns:p14="http://schemas.microsoft.com/office/powerpoint/2010/main" val="14247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E9713AF-2CDD-4B5F-A9AB-A700EE631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48" y="3429000"/>
            <a:ext cx="2823750" cy="26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lačić za govor: ovalni 2">
            <a:extLst>
              <a:ext uri="{FF2B5EF4-FFF2-40B4-BE49-F238E27FC236}">
                <a16:creationId xmlns:a16="http://schemas.microsoft.com/office/drawing/2014/main" id="{FA3A735F-7B09-4F45-9907-6682162DAD16}"/>
              </a:ext>
            </a:extLst>
          </p:cNvPr>
          <p:cNvSpPr/>
          <p:nvPr/>
        </p:nvSpPr>
        <p:spPr>
          <a:xfrm>
            <a:off x="808382" y="781878"/>
            <a:ext cx="4810539" cy="1859171"/>
          </a:xfrm>
          <a:prstGeom prst="wedgeEllipseCallout">
            <a:avLst>
              <a:gd name="adj1" fmla="val -27784"/>
              <a:gd name="adj2" fmla="val 99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dirty="0">
                <a:solidFill>
                  <a:schemeClr val="bg1"/>
                </a:solidFill>
              </a:rPr>
              <a:t> </a:t>
            </a:r>
            <a:r>
              <a:rPr lang="hr-HR" sz="2800" dirty="0"/>
              <a:t>Umnožak brojeva 9 i 4 uvećaj za razliku brojeva 63 i 27.</a:t>
            </a:r>
          </a:p>
        </p:txBody>
      </p:sp>
      <p:sp>
        <p:nvSpPr>
          <p:cNvPr id="4" name="TekstniOkvir 3">
            <a:hlinkClick r:id="rId3" action="ppaction://hlinksldjump"/>
            <a:extLst>
              <a:ext uri="{FF2B5EF4-FFF2-40B4-BE49-F238E27FC236}">
                <a16:creationId xmlns:a16="http://schemas.microsoft.com/office/drawing/2014/main" id="{7CC149D2-7859-487C-AE2A-35479D14F2D8}"/>
              </a:ext>
            </a:extLst>
          </p:cNvPr>
          <p:cNvSpPr txBox="1"/>
          <p:nvPr/>
        </p:nvSpPr>
        <p:spPr>
          <a:xfrm>
            <a:off x="6096000" y="4320209"/>
            <a:ext cx="5345181" cy="1077218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r-HR" sz="3200" dirty="0">
                <a:solidFill>
                  <a:srgbClr val="FFFF00"/>
                </a:solidFill>
              </a:rPr>
              <a:t>Kad izračunaš provjeri rješenje </a:t>
            </a:r>
          </a:p>
          <a:p>
            <a:r>
              <a:rPr lang="hr-HR" sz="3200" dirty="0">
                <a:solidFill>
                  <a:srgbClr val="FFFF00"/>
                </a:solidFill>
              </a:rPr>
              <a:t>i nauči nešto o…</a:t>
            </a:r>
          </a:p>
        </p:txBody>
      </p:sp>
    </p:spTree>
    <p:extLst>
      <p:ext uri="{BB962C8B-B14F-4D97-AF65-F5344CB8AC3E}">
        <p14:creationId xmlns:p14="http://schemas.microsoft.com/office/powerpoint/2010/main" val="289140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A5159E9-D16B-4D61-B928-334B6F64D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19" y="3548903"/>
            <a:ext cx="2823750" cy="26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lačić za govor: ovalni 2">
            <a:extLst>
              <a:ext uri="{FF2B5EF4-FFF2-40B4-BE49-F238E27FC236}">
                <a16:creationId xmlns:a16="http://schemas.microsoft.com/office/drawing/2014/main" id="{70D73F5A-3073-4BEF-A61B-E6B6D5322306}"/>
              </a:ext>
            </a:extLst>
          </p:cNvPr>
          <p:cNvSpPr/>
          <p:nvPr/>
        </p:nvSpPr>
        <p:spPr>
          <a:xfrm>
            <a:off x="1176414" y="1272209"/>
            <a:ext cx="4588281" cy="1872423"/>
          </a:xfrm>
          <a:prstGeom prst="wedgeEllipseCallout">
            <a:avLst>
              <a:gd name="adj1" fmla="val -27784"/>
              <a:gd name="adj2" fmla="val 99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dirty="0">
                <a:solidFill>
                  <a:schemeClr val="bg1"/>
                </a:solidFill>
              </a:rPr>
              <a:t> </a:t>
            </a:r>
            <a:r>
              <a:rPr lang="hr-HR" sz="2800" dirty="0"/>
              <a:t>Zbroj brojeva 26 i 14 umanji za količnik brojeva 24 i 3.</a:t>
            </a:r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4" name="TekstniOkvir 3">
            <a:hlinkClick r:id="rId3" action="ppaction://hlinksldjump"/>
            <a:extLst>
              <a:ext uri="{FF2B5EF4-FFF2-40B4-BE49-F238E27FC236}">
                <a16:creationId xmlns:a16="http://schemas.microsoft.com/office/drawing/2014/main" id="{E553899E-9535-46B6-9CAD-445A07A6EA89}"/>
              </a:ext>
            </a:extLst>
          </p:cNvPr>
          <p:cNvSpPr txBox="1"/>
          <p:nvPr/>
        </p:nvSpPr>
        <p:spPr>
          <a:xfrm>
            <a:off x="6096000" y="4320209"/>
            <a:ext cx="5345181" cy="1077218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r-HR" sz="3200" dirty="0">
                <a:solidFill>
                  <a:srgbClr val="FFFF00"/>
                </a:solidFill>
              </a:rPr>
              <a:t>Kad izračunaš provjeri rješenje </a:t>
            </a:r>
          </a:p>
          <a:p>
            <a:r>
              <a:rPr lang="hr-HR" sz="3200" dirty="0">
                <a:solidFill>
                  <a:srgbClr val="FFFF00"/>
                </a:solidFill>
              </a:rPr>
              <a:t>i nauči nešto o…</a:t>
            </a:r>
          </a:p>
        </p:txBody>
      </p:sp>
    </p:spTree>
    <p:extLst>
      <p:ext uri="{BB962C8B-B14F-4D97-AF65-F5344CB8AC3E}">
        <p14:creationId xmlns:p14="http://schemas.microsoft.com/office/powerpoint/2010/main" val="366643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DF23970-0364-4E5E-8C5F-C92B87501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1" y="159026"/>
            <a:ext cx="7491800" cy="421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9E603BF3-8C5E-48D1-AFBD-000C1E5B5D68}"/>
              </a:ext>
            </a:extLst>
          </p:cNvPr>
          <p:cNvSpPr/>
          <p:nvPr/>
        </p:nvSpPr>
        <p:spPr>
          <a:xfrm>
            <a:off x="7640651" y="403564"/>
            <a:ext cx="45513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/>
              <a:t>Vuk</a:t>
            </a:r>
            <a:r>
              <a:rPr lang="hr-HR" sz="2800" dirty="0"/>
              <a:t> je mesojed, a glavni plijen su mu srna, jelen, divlja svinja i manji sisavci. Zbog proganjanja i ubijanja, vuk se povukao u šumovita, udaljena i nepristupačna područja. Životinje koje vuk lovi stare su i iznemogle, bolesne, izgladnjele ili mladunčad. </a:t>
            </a:r>
            <a:br>
              <a:rPr lang="hr-HR" sz="2800" dirty="0"/>
            </a:br>
            <a:endParaRPr lang="hr-HR" sz="2800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969168E6-835E-4988-B704-9CB89141E5C7}"/>
              </a:ext>
            </a:extLst>
          </p:cNvPr>
          <p:cNvSpPr/>
          <p:nvPr/>
        </p:nvSpPr>
        <p:spPr>
          <a:xfrm>
            <a:off x="1914939" y="5239435"/>
            <a:ext cx="46051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/>
              <a:t>(12  - 3) </a:t>
            </a:r>
            <a:r>
              <a:rPr lang="hr-HR" sz="3200" dirty="0">
                <a:sym typeface="Wingdings" panose="05000000000000000000" pitchFamily="2" charset="2"/>
              </a:rPr>
              <a:t> 5 = 9  5 = 45</a:t>
            </a:r>
          </a:p>
          <a:p>
            <a:r>
              <a:rPr lang="hr-HR" sz="3200" dirty="0">
                <a:sym typeface="Wingdings" panose="05000000000000000000" pitchFamily="2" charset="2"/>
              </a:rPr>
              <a:t>4  (52 – 48) = </a:t>
            </a:r>
            <a:r>
              <a:rPr lang="hr-HR" sz="3200" dirty="0"/>
              <a:t> 4 </a:t>
            </a:r>
            <a:r>
              <a:rPr lang="hr-HR" sz="3200" dirty="0">
                <a:sym typeface="Wingdings" panose="05000000000000000000" pitchFamily="2" charset="2"/>
              </a:rPr>
              <a:t> 4 = 16</a:t>
            </a:r>
            <a:endParaRPr lang="hr-HR" sz="3200" dirty="0"/>
          </a:p>
        </p:txBody>
      </p:sp>
      <p:sp>
        <p:nvSpPr>
          <p:cNvPr id="7" name="TekstniOkvir 6">
            <a:hlinkClick r:id="rId3" action="ppaction://hlinksldjump"/>
            <a:extLst>
              <a:ext uri="{FF2B5EF4-FFF2-40B4-BE49-F238E27FC236}">
                <a16:creationId xmlns:a16="http://schemas.microsoft.com/office/drawing/2014/main" id="{3A1ABF3F-FC9D-43FE-8D58-D976293B9D36}"/>
              </a:ext>
            </a:extLst>
          </p:cNvPr>
          <p:cNvSpPr txBox="1"/>
          <p:nvPr/>
        </p:nvSpPr>
        <p:spPr>
          <a:xfrm>
            <a:off x="8746435" y="5342451"/>
            <a:ext cx="1632178" cy="58477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r-HR" sz="3200" dirty="0">
                <a:solidFill>
                  <a:srgbClr val="FFFF00"/>
                </a:solidFill>
              </a:rPr>
              <a:t>VRATI SE</a:t>
            </a:r>
          </a:p>
        </p:txBody>
      </p:sp>
    </p:spTree>
    <p:extLst>
      <p:ext uri="{BB962C8B-B14F-4D97-AF65-F5344CB8AC3E}">
        <p14:creationId xmlns:p14="http://schemas.microsoft.com/office/powerpoint/2010/main" val="2509154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4B9856B-AE8F-42DD-A1F3-1A79A00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1" y="131842"/>
            <a:ext cx="7180283" cy="454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2649B3A5-8CD7-4335-95D3-481B5174AFBF}"/>
              </a:ext>
            </a:extLst>
          </p:cNvPr>
          <p:cNvSpPr/>
          <p:nvPr/>
        </p:nvSpPr>
        <p:spPr>
          <a:xfrm>
            <a:off x="7500730" y="131842"/>
            <a:ext cx="450573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i="0" dirty="0">
                <a:solidFill>
                  <a:srgbClr val="1D1D1D"/>
                </a:solidFill>
                <a:effectLst/>
              </a:rPr>
              <a:t>Sredozemna medvjedica </a:t>
            </a:r>
            <a:r>
              <a:rPr lang="hr-HR" sz="2800" dirty="0">
                <a:solidFill>
                  <a:srgbClr val="1D1D1D"/>
                </a:solidFill>
              </a:rPr>
              <a:t>i</a:t>
            </a:r>
            <a:r>
              <a:rPr lang="hr-HR" sz="2800" b="0" i="0" dirty="0">
                <a:solidFill>
                  <a:srgbClr val="1D1D1D"/>
                </a:solidFill>
                <a:effectLst/>
              </a:rPr>
              <a:t>zgledom i veličinom poprilično je slična tuljanu.</a:t>
            </a:r>
          </a:p>
          <a:p>
            <a:r>
              <a:rPr lang="hr-HR" sz="2800" dirty="0"/>
              <a:t>Kao brz i dobar lovac, hrani se uglavnom ribom, glavonošcima i rakovima. Prosječna je dubina na kojoj lovi plijen do pedesetak metara, iako može zaroniti i dublje. Diše plućima i mora izranjati na površinu da bi disala. Kad roni, zatvara nosne i ušne otvore, a pod morem ostaje u prosjeku od 5 do 10 minuta.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A3757CF0-7DA7-47F7-B825-254DD0FBC0C0}"/>
              </a:ext>
            </a:extLst>
          </p:cNvPr>
          <p:cNvSpPr/>
          <p:nvPr/>
        </p:nvSpPr>
        <p:spPr>
          <a:xfrm>
            <a:off x="1113182" y="530569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3200" dirty="0"/>
              <a:t>32 : (91 – 87) = 32 : 4 = 8</a:t>
            </a:r>
          </a:p>
          <a:p>
            <a:r>
              <a:rPr lang="hr-HR" sz="3200" dirty="0"/>
              <a:t>(83 – 53) : 6 = 30 : 6 = 5</a:t>
            </a:r>
          </a:p>
        </p:txBody>
      </p:sp>
      <p:sp>
        <p:nvSpPr>
          <p:cNvPr id="5" name="TekstniOkvir 4">
            <a:hlinkClick r:id="rId3" action="ppaction://hlinksldjump"/>
            <a:extLst>
              <a:ext uri="{FF2B5EF4-FFF2-40B4-BE49-F238E27FC236}">
                <a16:creationId xmlns:a16="http://schemas.microsoft.com/office/drawing/2014/main" id="{A3A2FA77-566A-4321-A5CB-C0A03A895A54}"/>
              </a:ext>
            </a:extLst>
          </p:cNvPr>
          <p:cNvSpPr txBox="1"/>
          <p:nvPr/>
        </p:nvSpPr>
        <p:spPr>
          <a:xfrm>
            <a:off x="5577004" y="6081030"/>
            <a:ext cx="1632178" cy="58477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r-HR" sz="3200" dirty="0">
                <a:solidFill>
                  <a:srgbClr val="FFFF00"/>
                </a:solidFill>
              </a:rPr>
              <a:t>VRATI SE</a:t>
            </a:r>
          </a:p>
        </p:txBody>
      </p:sp>
    </p:spTree>
    <p:extLst>
      <p:ext uri="{BB962C8B-B14F-4D97-AF65-F5344CB8AC3E}">
        <p14:creationId xmlns:p14="http://schemas.microsoft.com/office/powerpoint/2010/main" val="2328539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E0A61B0-631E-4408-86A3-AFE8E8E7F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07" y="0"/>
            <a:ext cx="4579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0204DC1E-6E52-4156-873A-0FB11772919F}"/>
              </a:ext>
            </a:extLst>
          </p:cNvPr>
          <p:cNvSpPr/>
          <p:nvPr/>
        </p:nvSpPr>
        <p:spPr>
          <a:xfrm>
            <a:off x="5807998" y="300803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800" b="1" i="0" dirty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Plemenita periska </a:t>
            </a:r>
            <a:r>
              <a:rPr lang="hr-HR" sz="2800" b="0" i="0" dirty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glasi kao najveći školjkaš Jadranskog mora, a ima sposobnost narasti i do visine jednog metra. Ujedno je i jedna od najvećih školjki na svijetu, što je čini zaista posebnom. </a:t>
            </a:r>
            <a:endParaRPr lang="hr-HR" sz="2800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66BD5350-281F-433D-A0C6-6F98755B18D9}"/>
              </a:ext>
            </a:extLst>
          </p:cNvPr>
          <p:cNvSpPr/>
          <p:nvPr/>
        </p:nvSpPr>
        <p:spPr>
          <a:xfrm>
            <a:off x="5269079" y="3879542"/>
            <a:ext cx="692292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/>
              <a:t>Razliku brojeva 56 i 29 podijeli brojem 3.</a:t>
            </a:r>
          </a:p>
          <a:p>
            <a:r>
              <a:rPr lang="hr-HR" sz="3200" dirty="0"/>
              <a:t>(56 – 29) : 3 =  27 : 3 = 9</a:t>
            </a:r>
          </a:p>
        </p:txBody>
      </p:sp>
      <p:pic>
        <p:nvPicPr>
          <p:cNvPr id="4" name="Slika 3">
            <a:hlinkClick r:id="rId3" action="ppaction://hlinksldjump"/>
            <a:extLst>
              <a:ext uri="{FF2B5EF4-FFF2-40B4-BE49-F238E27FC236}">
                <a16:creationId xmlns:a16="http://schemas.microsoft.com/office/drawing/2014/main" id="{74309BCD-1F5A-4D92-8607-F0FE27AD0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6656" y="5828058"/>
            <a:ext cx="193259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06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98EC1AAE-28DB-4381-B5F4-4E88184A8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94189"/>
            <a:ext cx="595312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84C5ACB9-892D-437A-99BB-E1B32961C088}"/>
              </a:ext>
            </a:extLst>
          </p:cNvPr>
          <p:cNvSpPr/>
          <p:nvPr/>
        </p:nvSpPr>
        <p:spPr>
          <a:xfrm>
            <a:off x="6241773" y="694189"/>
            <a:ext cx="58073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/>
              <a:t>Ris</a:t>
            </a:r>
            <a:r>
              <a:rPr lang="hr-HR" sz="2800" dirty="0"/>
              <a:t> živi samotno, osim u doba parenja. Glavna su mu hrana srna, jelen, divokoza, zec i veći glodavci. Prvenstveno lovi one životinje koje su na njegovom teritoriju najbrojnije i koje može najlakše uloviti. Lovi na „mačji“ način, šuljanjem i prikradanjem na zemlji, a ne s drveta, kako se obično misli. Može uloviti plijen tri do četiri puta veći od njega samog, a kad ga ulovi hrani se njime više dana.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0CB5E3C0-72AD-4E51-9F9E-15734A8AA1B2}"/>
              </a:ext>
            </a:extLst>
          </p:cNvPr>
          <p:cNvSpPr/>
          <p:nvPr/>
        </p:nvSpPr>
        <p:spPr>
          <a:xfrm>
            <a:off x="898249" y="4879950"/>
            <a:ext cx="368203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/>
              <a:t>Zbroj brojeva 33 i 21 </a:t>
            </a:r>
          </a:p>
          <a:p>
            <a:r>
              <a:rPr lang="hr-HR" sz="3200" dirty="0"/>
              <a:t>podijeli brojem 6.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61CC1F51-F89C-41B0-A363-6368B868555E}"/>
              </a:ext>
            </a:extLst>
          </p:cNvPr>
          <p:cNvSpPr/>
          <p:nvPr/>
        </p:nvSpPr>
        <p:spPr>
          <a:xfrm>
            <a:off x="898249" y="6163811"/>
            <a:ext cx="6179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/>
              <a:t>(33 + 21) : 6 = 54 : 6 = 9 </a:t>
            </a:r>
          </a:p>
        </p:txBody>
      </p:sp>
      <p:pic>
        <p:nvPicPr>
          <p:cNvPr id="6" name="Slika 5">
            <a:hlinkClick r:id="rId3" action="ppaction://hlinksldjump"/>
            <a:extLst>
              <a:ext uri="{FF2B5EF4-FFF2-40B4-BE49-F238E27FC236}">
                <a16:creationId xmlns:a16="http://schemas.microsoft.com/office/drawing/2014/main" id="{03EEA766-B2BD-48A5-BCC9-5CAB441F0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9578" y="5998389"/>
            <a:ext cx="193259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54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7B4D6EBF-FAC4-4E28-A46F-C3F535D89C27}"/>
              </a:ext>
            </a:extLst>
          </p:cNvPr>
          <p:cNvSpPr/>
          <p:nvPr/>
        </p:nvSpPr>
        <p:spPr>
          <a:xfrm>
            <a:off x="6096000" y="0"/>
            <a:ext cx="6096000" cy="69865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800" b="1" i="0" dirty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Macaklin</a:t>
            </a:r>
            <a:r>
              <a:rPr lang="hr-HR" sz="2800" b="0" i="0" dirty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 je strogo zaštićena životinjska vrsta koju možemo naći na otoku Lošinju. Ove zanimljive životinjice dijele se na dvije vrste, na kućnog macaklina i zidnog macaklina. Macaklin je prvenstveno noćna i bezopasna životinja. </a:t>
            </a:r>
            <a:r>
              <a:rPr lang="hr-HR" sz="2800" dirty="0"/>
              <a:t>Obično se kreću oko uličnih svjetiljki gdje ima puno mušica i </a:t>
            </a:r>
            <a:r>
              <a:rPr lang="hr-HR" sz="2800" dirty="0" err="1"/>
              <a:t>leptira.Tijelo</a:t>
            </a:r>
            <a:r>
              <a:rPr lang="hr-HR" sz="2800" dirty="0"/>
              <a:t> im je gotovo prozirno. Brzi su dok love plijen te ga hvataju malim i čvrstim ugrizom. Zbog svojih čudnih nogu lako se penju po okomitim zidovima te preskaču velike udaljenosti. Nakon hranjenja oblizuju se preko cijelog lica i očiju, nemaju očne kapke. Hladnoća ih usporava.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F84A8CD-C4C0-41A5-B643-B4B5A705B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28" y="183459"/>
            <a:ext cx="5975072" cy="448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FE86250A-7CCC-403C-8326-36C230433CD9}"/>
              </a:ext>
            </a:extLst>
          </p:cNvPr>
          <p:cNvSpPr/>
          <p:nvPr/>
        </p:nvSpPr>
        <p:spPr>
          <a:xfrm>
            <a:off x="90317" y="4846150"/>
            <a:ext cx="6005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/>
              <a:t>Broj 5 pomnoži razlikom brojeva 52 i 46.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E2FF0330-753A-47B2-B75F-C4D58FB1F924}"/>
              </a:ext>
            </a:extLst>
          </p:cNvPr>
          <p:cNvSpPr/>
          <p:nvPr/>
        </p:nvSpPr>
        <p:spPr>
          <a:xfrm>
            <a:off x="397564" y="5654729"/>
            <a:ext cx="5426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 5 </a:t>
            </a:r>
            <a:r>
              <a:rPr lang="hr-HR" sz="2800" dirty="0">
                <a:sym typeface="Wingdings" panose="05000000000000000000" pitchFamily="2" charset="2"/>
              </a:rPr>
              <a:t> (</a:t>
            </a:r>
            <a:r>
              <a:rPr lang="hr-HR" sz="2800" dirty="0"/>
              <a:t>52 – 46) = 5 </a:t>
            </a:r>
            <a:r>
              <a:rPr lang="hr-HR" sz="2800" dirty="0">
                <a:sym typeface="Wingdings" panose="05000000000000000000" pitchFamily="2" charset="2"/>
              </a:rPr>
              <a:t> 6 = 30</a:t>
            </a:r>
            <a:endParaRPr lang="hr-HR" sz="2800" dirty="0"/>
          </a:p>
        </p:txBody>
      </p:sp>
      <p:pic>
        <p:nvPicPr>
          <p:cNvPr id="4" name="Slika 3">
            <a:hlinkClick r:id="rId3" action="ppaction://hlinksldjump"/>
            <a:extLst>
              <a:ext uri="{FF2B5EF4-FFF2-40B4-BE49-F238E27FC236}">
                <a16:creationId xmlns:a16="http://schemas.microsoft.com/office/drawing/2014/main" id="{E0DE3775-9B42-4F07-A5EE-B00436BEF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401" y="5916339"/>
            <a:ext cx="193259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2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3C37898B-865E-4C0C-A462-10CD3DAAF388}"/>
              </a:ext>
            </a:extLst>
          </p:cNvPr>
          <p:cNvSpPr/>
          <p:nvPr/>
        </p:nvSpPr>
        <p:spPr>
          <a:xfrm>
            <a:off x="4060059" y="101962"/>
            <a:ext cx="803083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i="0" dirty="0">
                <a:solidFill>
                  <a:srgbClr val="1D1D1D"/>
                </a:solidFill>
                <a:effectLst/>
              </a:rPr>
              <a:t>Bjeloglavi sup</a:t>
            </a:r>
            <a:r>
              <a:rPr lang="hr-HR" sz="2800" b="0" i="0" dirty="0">
                <a:solidFill>
                  <a:srgbClr val="1D1D1D"/>
                </a:solidFill>
                <a:effectLst/>
              </a:rPr>
              <a:t> ptica je grabljivica koja pripada porodici jastrebova. </a:t>
            </a:r>
            <a:r>
              <a:rPr lang="hr-HR" sz="2800" dirty="0"/>
              <a:t>Očekivani životni vijek im iznosi 30 do 40 godina. Gnijezdi se između siječnja i ožujka, a ženka polaže samo jedno jaje između sredine siječnja i kraja veljače. Ležanje na jajima traje 110 do 120 dana. Hrani se isključivo uginulim životinjama, najčešće krupnim sisavcima. Nikada ne napada živi plijen.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19699B27-C7CD-45D4-9571-F39260131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09" y="265044"/>
            <a:ext cx="3392019" cy="460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Bjeloglavi sup – Wikipedija">
            <a:extLst>
              <a:ext uri="{FF2B5EF4-FFF2-40B4-BE49-F238E27FC236}">
                <a16:creationId xmlns:a16="http://schemas.microsoft.com/office/drawing/2014/main" id="{BCEBAD61-D6F0-416A-B1CB-9A5D8C028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972" y="3244334"/>
            <a:ext cx="3545668" cy="354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2C84905E-ED18-405B-8555-4CFDDB1C2AAB}"/>
              </a:ext>
            </a:extLst>
          </p:cNvPr>
          <p:cNvSpPr/>
          <p:nvPr/>
        </p:nvSpPr>
        <p:spPr>
          <a:xfrm>
            <a:off x="634613" y="5152647"/>
            <a:ext cx="6004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/>
              <a:t>Broj 45 podijeli razlikom brojeva 61 i 56.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A4D49575-58DE-4C86-B5FD-CC0D3F4BA696}"/>
              </a:ext>
            </a:extLst>
          </p:cNvPr>
          <p:cNvSpPr/>
          <p:nvPr/>
        </p:nvSpPr>
        <p:spPr>
          <a:xfrm>
            <a:off x="634613" y="5821882"/>
            <a:ext cx="3778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/>
              <a:t>45 : (61 – 56) = 45 : 5 = 9</a:t>
            </a:r>
          </a:p>
        </p:txBody>
      </p:sp>
      <p:pic>
        <p:nvPicPr>
          <p:cNvPr id="5" name="Slika 4">
            <a:hlinkClick r:id="rId4" action="ppaction://hlinksldjump"/>
            <a:extLst>
              <a:ext uri="{FF2B5EF4-FFF2-40B4-BE49-F238E27FC236}">
                <a16:creationId xmlns:a16="http://schemas.microsoft.com/office/drawing/2014/main" id="{9D31AD35-B167-4D1A-B736-09ADB852C1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6191" y="5807443"/>
            <a:ext cx="193259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04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BA53EBE-4BD1-451D-89E6-44AF8FDA3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823750" cy="26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lačić za govor: ovalni 2">
            <a:extLst>
              <a:ext uri="{FF2B5EF4-FFF2-40B4-BE49-F238E27FC236}">
                <a16:creationId xmlns:a16="http://schemas.microsoft.com/office/drawing/2014/main" id="{ECC1E147-05F7-4D53-9CE7-213C104E757C}"/>
              </a:ext>
            </a:extLst>
          </p:cNvPr>
          <p:cNvSpPr/>
          <p:nvPr/>
        </p:nvSpPr>
        <p:spPr>
          <a:xfrm>
            <a:off x="162177" y="84481"/>
            <a:ext cx="4906332" cy="2433432"/>
          </a:xfrm>
          <a:prstGeom prst="wedgeEllipseCallout">
            <a:avLst>
              <a:gd name="adj1" fmla="val -27784"/>
              <a:gd name="adj2" fmla="val 99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700" dirty="0">
                <a:solidFill>
                  <a:schemeClr val="bg1"/>
                </a:solidFill>
              </a:rPr>
              <a:t> Jučerašnja pogreška u tipkanju proizvela je malu zbunjenost, pa danas idemo ispočetka!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DEB2EFC-6342-44FC-B225-F8AB293C4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159" y="4214229"/>
            <a:ext cx="2499377" cy="261982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9951D41-5152-4EB4-83F4-B74350D01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5941" y="198434"/>
            <a:ext cx="1965929" cy="171322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0644FDD-D371-47E4-A0D8-D446D249E1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492" y="1850767"/>
            <a:ext cx="1571416" cy="225368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32172E9-DC6C-454B-81E8-20F1056C32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2204" y="4352575"/>
            <a:ext cx="1829055" cy="250542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88C13A2-6FAE-426D-9089-5413C1DB11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1333" y="2138140"/>
            <a:ext cx="2381582" cy="1986239"/>
          </a:xfrm>
          <a:prstGeom prst="rect">
            <a:avLst/>
          </a:prstGeom>
        </p:spPr>
      </p:pic>
      <p:sp>
        <p:nvSpPr>
          <p:cNvPr id="10" name="Oblačić za misli: oblak 9">
            <a:extLst>
              <a:ext uri="{FF2B5EF4-FFF2-40B4-BE49-F238E27FC236}">
                <a16:creationId xmlns:a16="http://schemas.microsoft.com/office/drawing/2014/main" id="{7BE9CB60-3247-435B-A477-F3DA5647CA4D}"/>
              </a:ext>
            </a:extLst>
          </p:cNvPr>
          <p:cNvSpPr/>
          <p:nvPr/>
        </p:nvSpPr>
        <p:spPr>
          <a:xfrm>
            <a:off x="5849493" y="84481"/>
            <a:ext cx="3736448" cy="1598977"/>
          </a:xfrm>
          <a:prstGeom prst="cloudCallout">
            <a:avLst>
              <a:gd name="adj1" fmla="val 5413"/>
              <a:gd name="adj2" fmla="val 8239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bg1"/>
                </a:solidFill>
              </a:rPr>
              <a:t>A nama uvijek kaže da trebamo biti koncentrirani!</a:t>
            </a:r>
            <a:endParaRPr lang="hr-HR" sz="2400" dirty="0"/>
          </a:p>
        </p:txBody>
      </p:sp>
      <p:sp>
        <p:nvSpPr>
          <p:cNvPr id="12" name="Oblačić za govor: ovalni 11">
            <a:extLst>
              <a:ext uri="{FF2B5EF4-FFF2-40B4-BE49-F238E27FC236}">
                <a16:creationId xmlns:a16="http://schemas.microsoft.com/office/drawing/2014/main" id="{9FBACDC9-C74A-4289-8D48-00290E269542}"/>
              </a:ext>
            </a:extLst>
          </p:cNvPr>
          <p:cNvSpPr/>
          <p:nvPr/>
        </p:nvSpPr>
        <p:spPr>
          <a:xfrm>
            <a:off x="3220278" y="2737478"/>
            <a:ext cx="3903214" cy="2253683"/>
          </a:xfrm>
          <a:prstGeom prst="wedgeEllipseCallout">
            <a:avLst>
              <a:gd name="adj1" fmla="val 59154"/>
              <a:gd name="adj2" fmla="val 3168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dirty="0"/>
              <a:t>Samo u tipkanju? </a:t>
            </a:r>
          </a:p>
          <a:p>
            <a:r>
              <a:rPr lang="hr-HR" sz="2800" dirty="0"/>
              <a:t>A dijeljenje s 9 i množenje s 8 ?!</a:t>
            </a:r>
          </a:p>
        </p:txBody>
      </p:sp>
    </p:spTree>
    <p:extLst>
      <p:ext uri="{BB962C8B-B14F-4D97-AF65-F5344CB8AC3E}">
        <p14:creationId xmlns:p14="http://schemas.microsoft.com/office/powerpoint/2010/main" val="107507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1FA77B86-8D59-4F24-ABFD-C83EF09BA970}"/>
              </a:ext>
            </a:extLst>
          </p:cNvPr>
          <p:cNvSpPr/>
          <p:nvPr/>
        </p:nvSpPr>
        <p:spPr>
          <a:xfrm>
            <a:off x="5292587" y="151179"/>
            <a:ext cx="669234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Po načinu ishrane, </a:t>
            </a:r>
            <a:r>
              <a:rPr lang="hr-HR" sz="2800" b="1" dirty="0"/>
              <a:t>smeđi medvjed </a:t>
            </a:r>
            <a:r>
              <a:rPr lang="hr-HR" sz="2800" dirty="0"/>
              <a:t>je svejed. Vrsta hrane kojom se hrani ovisi o dobu godine i teritoriju na kojem živi. Hrani se najčešće biljnom hranom (bobičasto voće, korijenje, mladi kukuruz, zob, kesten, žir), no smeđi medvjed će vrlo rado pojesti i glodavce, ribe, kukce, a ponekad će napasti i veće sisavce kao što su jelen i srndać. Med mu je velika poslastica.</a:t>
            </a:r>
          </a:p>
          <a:p>
            <a:r>
              <a:rPr lang="hr-HR" sz="2800" dirty="0"/>
              <a:t>U zimskom razdoblju medvjedi spavaju. To nije pravi zimski san (hibernacija) kao u nekih drugih sisavaca, već vrsta mirovanje odnosno neaktivnosti. Odrasli medvjedi prežive to razdoblje trošeći isključivo zalihe tjelesnog sala. 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826178B-B664-442B-A029-75BBAF2A2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65" y="266700"/>
            <a:ext cx="47625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A0FA0B11-8517-409C-BFBA-326A0415B443}"/>
              </a:ext>
            </a:extLst>
          </p:cNvPr>
          <p:cNvSpPr/>
          <p:nvPr/>
        </p:nvSpPr>
        <p:spPr>
          <a:xfrm>
            <a:off x="207065" y="3574773"/>
            <a:ext cx="48578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/>
              <a:t>Razliku brojeva 82 i 75 pomnoži </a:t>
            </a:r>
          </a:p>
          <a:p>
            <a:r>
              <a:rPr lang="hr-HR" sz="2800" dirty="0"/>
              <a:t>brojem 6.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53AD8909-1B9C-4CCC-A7BB-0B91E3319B0F}"/>
              </a:ext>
            </a:extLst>
          </p:cNvPr>
          <p:cNvSpPr/>
          <p:nvPr/>
        </p:nvSpPr>
        <p:spPr>
          <a:xfrm>
            <a:off x="249251" y="5218908"/>
            <a:ext cx="3558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/>
              <a:t>(82 - 75) </a:t>
            </a:r>
            <a:r>
              <a:rPr lang="hr-HR" sz="2800" dirty="0">
                <a:sym typeface="Wingdings" panose="05000000000000000000" pitchFamily="2" charset="2"/>
              </a:rPr>
              <a:t> </a:t>
            </a:r>
            <a:r>
              <a:rPr lang="hr-HR" sz="2800" dirty="0"/>
              <a:t>6 = 7 </a:t>
            </a:r>
            <a:r>
              <a:rPr lang="hr-HR" sz="2800" dirty="0">
                <a:sym typeface="Wingdings" panose="05000000000000000000" pitchFamily="2" charset="2"/>
              </a:rPr>
              <a:t> </a:t>
            </a:r>
            <a:r>
              <a:rPr lang="hr-HR" sz="2800" dirty="0"/>
              <a:t>6 = 42</a:t>
            </a:r>
          </a:p>
        </p:txBody>
      </p:sp>
      <p:pic>
        <p:nvPicPr>
          <p:cNvPr id="5" name="Slika 4">
            <a:hlinkClick r:id="rId3" action="ppaction://hlinksldjump"/>
            <a:extLst>
              <a:ext uri="{FF2B5EF4-FFF2-40B4-BE49-F238E27FC236}">
                <a16:creationId xmlns:a16="http://schemas.microsoft.com/office/drawing/2014/main" id="{482ED416-0D18-4312-A52C-95DF9D9FE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758" y="5981823"/>
            <a:ext cx="193259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42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E1D87942-20DD-4459-B3F4-D1DBD5D072E7}"/>
              </a:ext>
            </a:extLst>
          </p:cNvPr>
          <p:cNvSpPr/>
          <p:nvPr/>
        </p:nvSpPr>
        <p:spPr>
          <a:xfrm>
            <a:off x="5923722" y="261317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800" dirty="0"/>
              <a:t>Priroda je prilagodila tijelo </a:t>
            </a:r>
            <a:r>
              <a:rPr lang="hr-HR" sz="2800" b="1" dirty="0"/>
              <a:t>divokoze</a:t>
            </a:r>
            <a:r>
              <a:rPr lang="hr-HR" sz="2800" dirty="0"/>
              <a:t> životu na najzahtjevnijim terenima. Čvrsta i snažna građa daje joj veliku okretnost, gipkost, elastičnost i gracioznost pokreta. Relativno kratkim i snažnim nogama kreće se vrlo okretno i spretno. Divokoze su vrlo oprezne i plahe, a osjete li opasnost prave uzbunu za ostale jedinke glasnim „piskom“. U odabiru hrane nije izbirljiva, jede sve vrste planinskog bilja, a također brsti lišće, pupove i mlade izbojke drveća. </a:t>
            </a:r>
          </a:p>
        </p:txBody>
      </p:sp>
      <p:pic>
        <p:nvPicPr>
          <p:cNvPr id="6146" name="Picture 2" descr="Picture">
            <a:extLst>
              <a:ext uri="{FF2B5EF4-FFF2-40B4-BE49-F238E27FC236}">
                <a16:creationId xmlns:a16="http://schemas.microsoft.com/office/drawing/2014/main" id="{1F073FFB-64AC-4175-A826-80779F8F3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8" y="446847"/>
            <a:ext cx="5662061" cy="462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74DC05AF-1087-4C4C-B293-198770DD157B}"/>
              </a:ext>
            </a:extLst>
          </p:cNvPr>
          <p:cNvSpPr/>
          <p:nvPr/>
        </p:nvSpPr>
        <p:spPr>
          <a:xfrm>
            <a:off x="117870" y="5524296"/>
            <a:ext cx="57708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/>
              <a:t>Broj 36 podijeli  zbrojem brojeva 2  i 4.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EB7F3458-C9E5-48A6-9E7C-031C8EB5B0C7}"/>
              </a:ext>
            </a:extLst>
          </p:cNvPr>
          <p:cNvSpPr/>
          <p:nvPr/>
        </p:nvSpPr>
        <p:spPr>
          <a:xfrm>
            <a:off x="820235" y="6149543"/>
            <a:ext cx="3494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/>
              <a:t>36 : (2  + 4) = 36 : 6 = 6</a:t>
            </a:r>
          </a:p>
        </p:txBody>
      </p:sp>
      <p:pic>
        <p:nvPicPr>
          <p:cNvPr id="4" name="Slika 3">
            <a:hlinkClick r:id="rId3" action="ppaction://hlinksldjump"/>
            <a:extLst>
              <a:ext uri="{FF2B5EF4-FFF2-40B4-BE49-F238E27FC236}">
                <a16:creationId xmlns:a16="http://schemas.microsoft.com/office/drawing/2014/main" id="{5111FB15-7048-461F-9173-81AD53F5C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7874" y="5785906"/>
            <a:ext cx="193259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99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8EA59875-95D3-44BD-B646-1086D3C9F4A8}"/>
              </a:ext>
            </a:extLst>
          </p:cNvPr>
          <p:cNvSpPr/>
          <p:nvPr/>
        </p:nvSpPr>
        <p:spPr>
          <a:xfrm>
            <a:off x="5976730" y="104569"/>
            <a:ext cx="6096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800" b="1" dirty="0"/>
              <a:t>Sivi puh </a:t>
            </a:r>
            <a:r>
              <a:rPr lang="hr-HR" sz="2800" dirty="0"/>
              <a:t>je glodavac sličan vjeverici. Noćna je životinja, ali ga se može vidjeti i danju. Uške su mu male i bez čuperaka, a oči velike i izbočene. Vrlo je proždrljiv, glavna su mu hrana bukvica, žir, lješnjaci i šumsko voće, a jede i kukce, puževe te jaja mladih ptica. Dobro se penje i po glatkim plohama, stijenama i zidovima. Ne boji se čovjeka te ulazi u ljudske nastambe, tavane i skladišta hrane, naročito u jesen kad prikuplja zalihe za zimski san. Zimski san spava gotovo 7 mjeseci, od rujna do početka svibnja, ovisno o vremenskim prilikama. Glavni neprijatelji puha su kuna i šumska sova. </a:t>
            </a:r>
          </a:p>
        </p:txBody>
      </p:sp>
      <p:pic>
        <p:nvPicPr>
          <p:cNvPr id="7170" name="Picture 2" descr="Picture">
            <a:extLst>
              <a:ext uri="{FF2B5EF4-FFF2-40B4-BE49-F238E27FC236}">
                <a16:creationId xmlns:a16="http://schemas.microsoft.com/office/drawing/2014/main" id="{358AD763-04FE-43BC-B899-017787C7B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0" y="104569"/>
            <a:ext cx="5850079" cy="399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2BECDC87-0AA8-45C5-8486-2DF4A85022C2}"/>
              </a:ext>
            </a:extLst>
          </p:cNvPr>
          <p:cNvSpPr/>
          <p:nvPr/>
        </p:nvSpPr>
        <p:spPr>
          <a:xfrm>
            <a:off x="119270" y="4428556"/>
            <a:ext cx="5350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/>
              <a:t>Umnožak brojeva 6 i 8 uvećaj za 36.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F8AE4940-0182-499E-B588-2C4739133865}"/>
              </a:ext>
            </a:extLst>
          </p:cNvPr>
          <p:cNvSpPr/>
          <p:nvPr/>
        </p:nvSpPr>
        <p:spPr>
          <a:xfrm>
            <a:off x="728870" y="5543586"/>
            <a:ext cx="3659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/>
              <a:t>6 </a:t>
            </a:r>
            <a:r>
              <a:rPr lang="hr-HR" sz="2800" dirty="0">
                <a:sym typeface="Wingdings" panose="05000000000000000000" pitchFamily="2" charset="2"/>
              </a:rPr>
              <a:t></a:t>
            </a:r>
            <a:r>
              <a:rPr lang="hr-HR" sz="2800" dirty="0"/>
              <a:t> 8 + 36 = 48 + 36 = 84</a:t>
            </a:r>
          </a:p>
        </p:txBody>
      </p:sp>
      <p:pic>
        <p:nvPicPr>
          <p:cNvPr id="4" name="Slika 3">
            <a:hlinkClick r:id="rId3" action="ppaction://hlinksldjump"/>
            <a:extLst>
              <a:ext uri="{FF2B5EF4-FFF2-40B4-BE49-F238E27FC236}">
                <a16:creationId xmlns:a16="http://schemas.microsoft.com/office/drawing/2014/main" id="{B0808527-8825-4EC1-BBD9-7A3E858E3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262" y="6066806"/>
            <a:ext cx="193259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779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BC188B8E-96CE-404D-8457-E588923FB28C}"/>
              </a:ext>
            </a:extLst>
          </p:cNvPr>
          <p:cNvSpPr/>
          <p:nvPr/>
        </p:nvSpPr>
        <p:spPr>
          <a:xfrm>
            <a:off x="5514535" y="214808"/>
            <a:ext cx="57255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/>
              <a:t>Runolist</a:t>
            </a:r>
            <a:r>
              <a:rPr lang="hr-HR" sz="2800" dirty="0"/>
              <a:t> je naša najpoznatija zaštićena biljka. Prepoznatljiv je po gustim </a:t>
            </a:r>
            <a:r>
              <a:rPr lang="hr-HR" sz="2800" dirty="0" err="1"/>
              <a:t>vunenastim</a:t>
            </a:r>
            <a:r>
              <a:rPr lang="hr-HR" sz="2800" dirty="0"/>
              <a:t> dlakama i bijelim cvjetovima, a cvate u srpnju i kolovozu. Runolist je strogo zaštićena biljna vrsta u Hrvatskoj.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2F35D65E-1600-4B5E-A333-FC36CC0FA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45" y="2927033"/>
            <a:ext cx="5490796" cy="364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BEEFEE3F-95AE-4A59-9CCD-88A279AFF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7" y="288388"/>
            <a:ext cx="5195651" cy="389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F03A451E-2000-4ACE-AF0F-5985C9611C75}"/>
              </a:ext>
            </a:extLst>
          </p:cNvPr>
          <p:cNvSpPr/>
          <p:nvPr/>
        </p:nvSpPr>
        <p:spPr>
          <a:xfrm>
            <a:off x="64680" y="4369664"/>
            <a:ext cx="5422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/>
              <a:t>Umnožak brojeva 7 i 5 umanji za 19.</a:t>
            </a:r>
            <a:endParaRPr lang="hr-HR" sz="2800" dirty="0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BA6B57E3-8839-4DED-8D95-A66611747D00}"/>
              </a:ext>
            </a:extLst>
          </p:cNvPr>
          <p:cNvSpPr/>
          <p:nvPr/>
        </p:nvSpPr>
        <p:spPr>
          <a:xfrm>
            <a:off x="714037" y="5489474"/>
            <a:ext cx="3659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/>
              <a:t>7 </a:t>
            </a:r>
            <a:r>
              <a:rPr lang="hr-HR" sz="2800" dirty="0">
                <a:sym typeface="Wingdings" panose="05000000000000000000" pitchFamily="2" charset="2"/>
              </a:rPr>
              <a:t></a:t>
            </a:r>
            <a:r>
              <a:rPr lang="hr-HR" sz="2800" dirty="0"/>
              <a:t> 5 – 19 = 35 – 19 = 16</a:t>
            </a:r>
          </a:p>
        </p:txBody>
      </p:sp>
      <p:pic>
        <p:nvPicPr>
          <p:cNvPr id="4" name="Slika 3">
            <a:hlinkClick r:id="rId4" action="ppaction://hlinksldjump"/>
            <a:extLst>
              <a:ext uri="{FF2B5EF4-FFF2-40B4-BE49-F238E27FC236}">
                <a16:creationId xmlns:a16="http://schemas.microsoft.com/office/drawing/2014/main" id="{45C07313-3430-46F0-A5AF-736A954BE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7265" y="6012694"/>
            <a:ext cx="193259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25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elebitska degenija">
            <a:extLst>
              <a:ext uri="{FF2B5EF4-FFF2-40B4-BE49-F238E27FC236}">
                <a16:creationId xmlns:a16="http://schemas.microsoft.com/office/drawing/2014/main" id="{964C2B1A-395D-4C94-8A4D-E51FA2F98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6" y="303672"/>
            <a:ext cx="5575495" cy="418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58D8D1DF-5E57-41C1-B9F2-5EAF04BBD4C1}"/>
              </a:ext>
            </a:extLst>
          </p:cNvPr>
          <p:cNvSpPr/>
          <p:nvPr/>
        </p:nvSpPr>
        <p:spPr>
          <a:xfrm>
            <a:off x="6096000" y="532002"/>
            <a:ext cx="57349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/>
              <a:t>Velebitska degenija </a:t>
            </a:r>
            <a:r>
              <a:rPr lang="hr-HR" sz="2800" dirty="0"/>
              <a:t>je strogo zaštićena vrsta u Hrvatskoj. Predstavlja simbol Velebita, ali i Hrvatske, a također se nalazi i na kovanici od 50 lipa. Karakteristična je po sivkastim plodovima te uskim listovima, a cvate početkom ljeta, točnije u svibnju i lipnju.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F582A22A-9ED4-4A11-95BB-990DC1141E38}"/>
              </a:ext>
            </a:extLst>
          </p:cNvPr>
          <p:cNvSpPr/>
          <p:nvPr/>
        </p:nvSpPr>
        <p:spPr>
          <a:xfrm>
            <a:off x="1269831" y="4821343"/>
            <a:ext cx="5466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/>
              <a:t>Količnik brojeva 28 i 4 uvećaj 3 puta.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06CB0AEA-5C1C-441B-8368-ADCF8D945807}"/>
              </a:ext>
            </a:extLst>
          </p:cNvPr>
          <p:cNvSpPr/>
          <p:nvPr/>
        </p:nvSpPr>
        <p:spPr>
          <a:xfrm>
            <a:off x="1269831" y="5571254"/>
            <a:ext cx="3225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/>
              <a:t>28 : 4 </a:t>
            </a:r>
            <a:r>
              <a:rPr lang="hr-HR" sz="2800" dirty="0">
                <a:sym typeface="Wingdings" panose="05000000000000000000" pitchFamily="2" charset="2"/>
              </a:rPr>
              <a:t></a:t>
            </a:r>
            <a:r>
              <a:rPr lang="hr-HR" sz="2800" dirty="0"/>
              <a:t> 3 =  7 </a:t>
            </a:r>
            <a:r>
              <a:rPr lang="hr-HR" sz="2800" dirty="0">
                <a:sym typeface="Wingdings" panose="05000000000000000000" pitchFamily="2" charset="2"/>
              </a:rPr>
              <a:t></a:t>
            </a:r>
            <a:r>
              <a:rPr lang="hr-HR" sz="2800" dirty="0"/>
              <a:t> 3 = 21</a:t>
            </a:r>
          </a:p>
        </p:txBody>
      </p:sp>
      <p:pic>
        <p:nvPicPr>
          <p:cNvPr id="4" name="Slika 3">
            <a:hlinkClick r:id="rId3" action="ppaction://hlinksldjump"/>
            <a:extLst>
              <a:ext uri="{FF2B5EF4-FFF2-40B4-BE49-F238E27FC236}">
                <a16:creationId xmlns:a16="http://schemas.microsoft.com/office/drawing/2014/main" id="{2796E493-667C-4C3F-86FB-7B51F0400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404" y="5664668"/>
            <a:ext cx="193259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175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EF7BD2BA-F1F2-444B-8206-F5B711B24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1" y="106018"/>
            <a:ext cx="5671930" cy="425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EC0C8EF3-2097-490D-B2FD-C9BE4CF63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281" y="3258513"/>
            <a:ext cx="4753804" cy="35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F9D0D115-4C6E-477B-A462-1BE3919EB42A}"/>
              </a:ext>
            </a:extLst>
          </p:cNvPr>
          <p:cNvSpPr/>
          <p:nvPr/>
        </p:nvSpPr>
        <p:spPr>
          <a:xfrm>
            <a:off x="6096000" y="149970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800" b="1" dirty="0"/>
              <a:t>Medvjetka</a:t>
            </a:r>
            <a:r>
              <a:rPr lang="hr-HR" sz="2800" dirty="0"/>
              <a:t> je zimzelena ljekovita biljka. Izgleda poput niskog puzavog grmića, a raste na Velebitu i u Gorskom kotaru. Karakteristična je po sitnim bijelim listovima, a cvjeta od ožujka pa sve do lipnja.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FDB3DE5C-8142-427A-A26E-71250D440851}"/>
              </a:ext>
            </a:extLst>
          </p:cNvPr>
          <p:cNvSpPr/>
          <p:nvPr/>
        </p:nvSpPr>
        <p:spPr>
          <a:xfrm>
            <a:off x="410820" y="4560121"/>
            <a:ext cx="48936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/>
              <a:t>Umnožak brojeva 9 i 4 uvećaj za </a:t>
            </a:r>
          </a:p>
          <a:p>
            <a:r>
              <a:rPr lang="hr-HR" sz="2800" dirty="0"/>
              <a:t>razliku brojeva 63 i 27.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89943890-6541-4CBA-A68C-1CB5949C0E3B}"/>
              </a:ext>
            </a:extLst>
          </p:cNvPr>
          <p:cNvSpPr txBox="1"/>
          <p:nvPr/>
        </p:nvSpPr>
        <p:spPr>
          <a:xfrm>
            <a:off x="586818" y="5714383"/>
            <a:ext cx="533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9 </a:t>
            </a:r>
            <a:r>
              <a:rPr lang="hr-HR" sz="2800" dirty="0">
                <a:sym typeface="Wingdings" panose="05000000000000000000" pitchFamily="2" charset="2"/>
              </a:rPr>
              <a:t> 4 + (63 – 27) =  36 + 36</a:t>
            </a:r>
            <a:r>
              <a:rPr lang="hr-HR" sz="2800" dirty="0"/>
              <a:t> = 72</a:t>
            </a:r>
          </a:p>
        </p:txBody>
      </p:sp>
      <p:pic>
        <p:nvPicPr>
          <p:cNvPr id="5" name="Slika 4">
            <a:hlinkClick r:id="rId4" action="ppaction://hlinksldjump"/>
            <a:extLst>
              <a:ext uri="{FF2B5EF4-FFF2-40B4-BE49-F238E27FC236}">
                <a16:creationId xmlns:a16="http://schemas.microsoft.com/office/drawing/2014/main" id="{BFF8CF10-B447-4937-A0B1-0B0AE2D93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5680" y="6156382"/>
            <a:ext cx="193259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29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F16B51CA-0312-4F51-80DF-51CBE92DE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17" y="117026"/>
            <a:ext cx="5962083" cy="396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631A8945-0084-4A4F-A127-A5F533690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06598"/>
            <a:ext cx="5645834" cy="423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B7D7AFEC-C6A6-4213-BCFD-FEF04482CAD0}"/>
              </a:ext>
            </a:extLst>
          </p:cNvPr>
          <p:cNvSpPr/>
          <p:nvPr/>
        </p:nvSpPr>
        <p:spPr>
          <a:xfrm>
            <a:off x="6213843" y="117026"/>
            <a:ext cx="59620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/>
              <a:t>Vodeni kozlac</a:t>
            </a:r>
            <a:r>
              <a:rPr lang="hr-HR" sz="2800" dirty="0"/>
              <a:t>, još poznat kao močvarni </a:t>
            </a:r>
            <a:r>
              <a:rPr lang="hr-HR" sz="2800" dirty="0" err="1"/>
              <a:t>zmijanac</a:t>
            </a:r>
            <a:r>
              <a:rPr lang="hr-HR" sz="2800" dirty="0"/>
              <a:t>, strogo je zaštićena biljna vrsta koja raste u Gorskom kotaru. Prepoznatljiv je po sjajnim listovima te </a:t>
            </a:r>
            <a:r>
              <a:rPr lang="hr-HR" sz="2800" dirty="0" err="1"/>
              <a:t>žućkastozelenim</a:t>
            </a:r>
            <a:r>
              <a:rPr lang="hr-HR" sz="2800" dirty="0"/>
              <a:t> cvjetovima.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93ED526A-295E-4DAA-88CA-E8EF58549F3F}"/>
              </a:ext>
            </a:extLst>
          </p:cNvPr>
          <p:cNvSpPr/>
          <p:nvPr/>
        </p:nvSpPr>
        <p:spPr>
          <a:xfrm>
            <a:off x="610996" y="4146732"/>
            <a:ext cx="472231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/>
              <a:t>Zbroj brojeva 26 i 14 umanji za </a:t>
            </a:r>
          </a:p>
          <a:p>
            <a:r>
              <a:rPr lang="hr-HR" sz="2800" dirty="0"/>
              <a:t>količnik brojeva 24 i 3.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29BF7A6F-48B2-4AB1-8F7D-0464BF220476}"/>
              </a:ext>
            </a:extLst>
          </p:cNvPr>
          <p:cNvSpPr/>
          <p:nvPr/>
        </p:nvSpPr>
        <p:spPr>
          <a:xfrm>
            <a:off x="450166" y="5452071"/>
            <a:ext cx="5301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(26 + 14) - 24 : 3 = 40 – 8 = 32  </a:t>
            </a:r>
          </a:p>
        </p:txBody>
      </p:sp>
    </p:spTree>
    <p:extLst>
      <p:ext uri="{BB962C8B-B14F-4D97-AF65-F5344CB8AC3E}">
        <p14:creationId xmlns:p14="http://schemas.microsoft.com/office/powerpoint/2010/main" val="2473160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7D9D3CD-C483-400F-AB5E-028B3B691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" y="2351635"/>
            <a:ext cx="2322449" cy="215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lačić za govor: ovalni 2">
            <a:extLst>
              <a:ext uri="{FF2B5EF4-FFF2-40B4-BE49-F238E27FC236}">
                <a16:creationId xmlns:a16="http://schemas.microsoft.com/office/drawing/2014/main" id="{C0634FEC-98BE-4831-9247-F4D0C082A872}"/>
              </a:ext>
            </a:extLst>
          </p:cNvPr>
          <p:cNvSpPr/>
          <p:nvPr/>
        </p:nvSpPr>
        <p:spPr>
          <a:xfrm>
            <a:off x="2235200" y="51335"/>
            <a:ext cx="3555999" cy="2730845"/>
          </a:xfrm>
          <a:prstGeom prst="wedgeEllipseCallout">
            <a:avLst>
              <a:gd name="adj1" fmla="val -65660"/>
              <a:gd name="adj2" fmla="val 495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700" dirty="0">
                <a:solidFill>
                  <a:schemeClr val="bg1"/>
                </a:solidFill>
              </a:rPr>
              <a:t> Jučer sam vam poručio da zagrade u </a:t>
            </a:r>
            <a:r>
              <a:rPr lang="hr-HR" sz="2700" dirty="0">
                <a:solidFill>
                  <a:srgbClr val="FF0000"/>
                </a:solidFill>
                <a:highlight>
                  <a:srgbClr val="FFFF00"/>
                </a:highlight>
              </a:rPr>
              <a:t>ovim</a:t>
            </a:r>
            <a:r>
              <a:rPr lang="hr-HR" sz="2700" dirty="0">
                <a:solidFill>
                  <a:schemeClr val="bg1"/>
                </a:solidFill>
              </a:rPr>
              <a:t> računima nisu potrebne!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3322EC2D-A21E-431E-86D8-13D0C01E0914}"/>
              </a:ext>
            </a:extLst>
          </p:cNvPr>
          <p:cNvSpPr txBox="1"/>
          <p:nvPr/>
        </p:nvSpPr>
        <p:spPr>
          <a:xfrm>
            <a:off x="6808282" y="595276"/>
            <a:ext cx="3148518" cy="283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200" dirty="0"/>
              <a:t>8. Zbroj brojeva 18 i 36 podijeli brojem 9.</a:t>
            </a:r>
          </a:p>
          <a:p>
            <a:pPr>
              <a:lnSpc>
                <a:spcPct val="150000"/>
              </a:lnSpc>
            </a:pPr>
            <a:r>
              <a:rPr lang="hr-HR" sz="1200" dirty="0"/>
              <a:t>9. Umnožak brojeva 4 i 7 uvećaj za broj 46.</a:t>
            </a:r>
          </a:p>
          <a:p>
            <a:pPr>
              <a:lnSpc>
                <a:spcPct val="150000"/>
              </a:lnSpc>
            </a:pPr>
            <a:r>
              <a:rPr lang="hr-HR" sz="1200" dirty="0"/>
              <a:t>10. Umnošku brojeva 3 i 8 dodaj broj 43.</a:t>
            </a:r>
          </a:p>
          <a:p>
            <a:pPr>
              <a:lnSpc>
                <a:spcPct val="150000"/>
              </a:lnSpc>
            </a:pPr>
            <a:r>
              <a:rPr lang="hr-HR" sz="1200" dirty="0"/>
              <a:t>11. Broj 7 pomnoži razlikom brojeva 41 i 33.</a:t>
            </a:r>
          </a:p>
          <a:p>
            <a:pPr>
              <a:lnSpc>
                <a:spcPct val="150000"/>
              </a:lnSpc>
            </a:pPr>
            <a:r>
              <a:rPr lang="hr-HR" sz="1200" dirty="0"/>
              <a:t>12. Broj 54 podijeli razlikom brojeva 43 i 37.</a:t>
            </a:r>
          </a:p>
          <a:p>
            <a:pPr>
              <a:lnSpc>
                <a:spcPct val="150000"/>
              </a:lnSpc>
            </a:pPr>
            <a:r>
              <a:rPr lang="hr-HR" sz="1200" dirty="0"/>
              <a:t>13. Broj 9 umanji za količnik brojeva 60 i 10.</a:t>
            </a:r>
          </a:p>
          <a:p>
            <a:pPr>
              <a:lnSpc>
                <a:spcPct val="150000"/>
              </a:lnSpc>
            </a:pPr>
            <a:r>
              <a:rPr lang="hr-HR" sz="1200" dirty="0"/>
              <a:t>14. Broj 100 umanji za količnik brojeva 48 i 6.</a:t>
            </a:r>
          </a:p>
          <a:p>
            <a:pPr>
              <a:lnSpc>
                <a:spcPct val="150000"/>
              </a:lnSpc>
            </a:pPr>
            <a:r>
              <a:rPr lang="hr-HR" sz="1200" dirty="0"/>
              <a:t>15. Broj 20 uvećaj za umnožak brojeva 10 i 2.</a:t>
            </a:r>
          </a:p>
          <a:p>
            <a:pPr>
              <a:lnSpc>
                <a:spcPct val="150000"/>
              </a:lnSpc>
            </a:pPr>
            <a:r>
              <a:rPr lang="hr-HR" sz="1200" dirty="0"/>
              <a:t>16. Zbroj brojeva 28 i 7 podijeli brojem 5.</a:t>
            </a:r>
          </a:p>
          <a:p>
            <a:pPr>
              <a:lnSpc>
                <a:spcPct val="150000"/>
              </a:lnSpc>
            </a:pPr>
            <a:r>
              <a:rPr lang="hr-HR" sz="1200" dirty="0"/>
              <a:t>17. Razliku brojeva 30 i 6 podijeli brojem 6.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2192DCE-7C3B-4A43-8641-E618B1AE8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7532" y="4506364"/>
            <a:ext cx="2547992" cy="215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lačić za govor: ovalni 6">
            <a:extLst>
              <a:ext uri="{FF2B5EF4-FFF2-40B4-BE49-F238E27FC236}">
                <a16:creationId xmlns:a16="http://schemas.microsoft.com/office/drawing/2014/main" id="{17B584D1-E0EF-4573-A3F8-EC6AA2DABB6D}"/>
              </a:ext>
            </a:extLst>
          </p:cNvPr>
          <p:cNvSpPr/>
          <p:nvPr/>
        </p:nvSpPr>
        <p:spPr>
          <a:xfrm>
            <a:off x="2796476" y="3140942"/>
            <a:ext cx="3555999" cy="2730845"/>
          </a:xfrm>
          <a:prstGeom prst="wedgeEllipseCallout">
            <a:avLst>
              <a:gd name="adj1" fmla="val 96079"/>
              <a:gd name="adj2" fmla="val 102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700" dirty="0">
                <a:solidFill>
                  <a:schemeClr val="bg1"/>
                </a:solidFill>
              </a:rPr>
              <a:t> Trebalo je pisati da zagrade u </a:t>
            </a:r>
            <a:r>
              <a:rPr lang="hr-HR" sz="2700" dirty="0">
                <a:solidFill>
                  <a:srgbClr val="FF0000"/>
                </a:solidFill>
                <a:highlight>
                  <a:srgbClr val="FFFF00"/>
                </a:highlight>
              </a:rPr>
              <a:t>nekim</a:t>
            </a:r>
            <a:r>
              <a:rPr lang="hr-HR" sz="2700" dirty="0">
                <a:solidFill>
                  <a:schemeClr val="bg1"/>
                </a:solidFill>
              </a:rPr>
              <a:t> računima nisu potrebne!</a:t>
            </a:r>
          </a:p>
        </p:txBody>
      </p:sp>
    </p:spTree>
    <p:extLst>
      <p:ext uri="{BB962C8B-B14F-4D97-AF65-F5344CB8AC3E}">
        <p14:creationId xmlns:p14="http://schemas.microsoft.com/office/powerpoint/2010/main" val="351488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33C3E75-F33D-496F-9F8F-2B2D72A13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181856" y="2220536"/>
            <a:ext cx="2571883" cy="2619829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C2FB5617-9755-4B87-89A0-B9FC9358A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5" y="2642185"/>
            <a:ext cx="1965929" cy="171322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23AD0BCD-8DD5-436F-8984-D628DD8EE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40" y="4571424"/>
            <a:ext cx="1571416" cy="225368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F923CF8-D5DA-4485-A02C-E7F1C73B1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3872" y="4734809"/>
            <a:ext cx="1571678" cy="215287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37EE010-BFE1-4240-B3F1-0AE6D2F4F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577" y="107735"/>
            <a:ext cx="2381582" cy="198623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FEE34E8B-098D-4DB9-9398-018E438AC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73941" y="4051239"/>
            <a:ext cx="2858420" cy="26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lačić za govor: ovalni 8">
            <a:extLst>
              <a:ext uri="{FF2B5EF4-FFF2-40B4-BE49-F238E27FC236}">
                <a16:creationId xmlns:a16="http://schemas.microsoft.com/office/drawing/2014/main" id="{DA3F64D8-A945-413A-871B-A92977A73509}"/>
              </a:ext>
            </a:extLst>
          </p:cNvPr>
          <p:cNvSpPr/>
          <p:nvPr/>
        </p:nvSpPr>
        <p:spPr>
          <a:xfrm>
            <a:off x="8623325" y="1188064"/>
            <a:ext cx="2959653" cy="1863095"/>
          </a:xfrm>
          <a:prstGeom prst="wedgeEllipseCallout">
            <a:avLst>
              <a:gd name="adj1" fmla="val 2621"/>
              <a:gd name="adj2" fmla="val 1152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700" dirty="0">
                <a:solidFill>
                  <a:schemeClr val="bg1"/>
                </a:solidFill>
              </a:rPr>
              <a:t> Što smo do sada naučili o zagradama?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0AA7C53E-8E94-4574-9F9F-30080228448C}"/>
              </a:ext>
            </a:extLst>
          </p:cNvPr>
          <p:cNvSpPr/>
          <p:nvPr/>
        </p:nvSpPr>
        <p:spPr>
          <a:xfrm>
            <a:off x="3966281" y="211961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/>
          </a:p>
        </p:txBody>
      </p:sp>
      <p:sp>
        <p:nvSpPr>
          <p:cNvPr id="11" name="Oblačić za govor: ovalni 10">
            <a:extLst>
              <a:ext uri="{FF2B5EF4-FFF2-40B4-BE49-F238E27FC236}">
                <a16:creationId xmlns:a16="http://schemas.microsoft.com/office/drawing/2014/main" id="{610ACD02-A8EA-4F97-A52F-084858337EDF}"/>
              </a:ext>
            </a:extLst>
          </p:cNvPr>
          <p:cNvSpPr/>
          <p:nvPr/>
        </p:nvSpPr>
        <p:spPr>
          <a:xfrm>
            <a:off x="4214575" y="9939"/>
            <a:ext cx="4094370" cy="3312229"/>
          </a:xfrm>
          <a:prstGeom prst="wedgeEllipseCallout">
            <a:avLst>
              <a:gd name="adj1" fmla="val -57893"/>
              <a:gd name="adj2" fmla="val 2184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700" dirty="0"/>
              <a:t>Kad piše da nešto treba učiniti sa </a:t>
            </a:r>
            <a:r>
              <a:rPr lang="hr-HR" sz="2700" dirty="0">
                <a:solidFill>
                  <a:srgbClr val="FF0000"/>
                </a:solidFill>
              </a:rPr>
              <a:t>zbrojem</a:t>
            </a:r>
            <a:r>
              <a:rPr lang="hr-HR" sz="2700" dirty="0"/>
              <a:t> brojeva ili </a:t>
            </a:r>
            <a:r>
              <a:rPr lang="hr-HR" sz="2700" dirty="0">
                <a:solidFill>
                  <a:srgbClr val="FF0000"/>
                </a:solidFill>
              </a:rPr>
              <a:t>razlikom</a:t>
            </a:r>
            <a:r>
              <a:rPr lang="hr-HR" sz="2700" dirty="0"/>
              <a:t>  brojeva, to je „šifra” da otvoriš zagradu!</a:t>
            </a:r>
          </a:p>
        </p:txBody>
      </p:sp>
    </p:spTree>
    <p:extLst>
      <p:ext uri="{BB962C8B-B14F-4D97-AF65-F5344CB8AC3E}">
        <p14:creationId xmlns:p14="http://schemas.microsoft.com/office/powerpoint/2010/main" val="31292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E198988-5608-47C0-B130-7FFBEB169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21" y="1428710"/>
            <a:ext cx="2823750" cy="26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lačić za govor: ovalni 2">
            <a:extLst>
              <a:ext uri="{FF2B5EF4-FFF2-40B4-BE49-F238E27FC236}">
                <a16:creationId xmlns:a16="http://schemas.microsoft.com/office/drawing/2014/main" id="{7E375335-809E-42AF-B4C1-E090315B9F74}"/>
              </a:ext>
            </a:extLst>
          </p:cNvPr>
          <p:cNvSpPr/>
          <p:nvPr/>
        </p:nvSpPr>
        <p:spPr>
          <a:xfrm>
            <a:off x="1248634" y="106017"/>
            <a:ext cx="3176737" cy="1524000"/>
          </a:xfrm>
          <a:prstGeom prst="wedgeEllipseCallout">
            <a:avLst>
              <a:gd name="adj1" fmla="val -39102"/>
              <a:gd name="adj2" fmla="val 65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700" dirty="0">
                <a:solidFill>
                  <a:schemeClr val="bg1"/>
                </a:solidFill>
              </a:rPr>
              <a:t> Zbroj brojeva 5 i 8 umanji za 7.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8797D0D3-6445-4305-B1AB-37F3D05366AC}"/>
              </a:ext>
            </a:extLst>
          </p:cNvPr>
          <p:cNvSpPr txBox="1"/>
          <p:nvPr/>
        </p:nvSpPr>
        <p:spPr>
          <a:xfrm>
            <a:off x="3153071" y="1968802"/>
            <a:ext cx="53383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dirty="0">
                <a:solidFill>
                  <a:srgbClr val="FF0000"/>
                </a:solidFill>
              </a:rPr>
              <a:t>(</a:t>
            </a:r>
            <a:r>
              <a:rPr lang="hr-HR" sz="4400" dirty="0"/>
              <a:t>5 + 8</a:t>
            </a:r>
            <a:r>
              <a:rPr lang="hr-HR" sz="4400" dirty="0">
                <a:solidFill>
                  <a:srgbClr val="FF0000"/>
                </a:solidFill>
              </a:rPr>
              <a:t>)</a:t>
            </a:r>
            <a:r>
              <a:rPr lang="hr-HR" sz="4400" dirty="0"/>
              <a:t> – 7 = 13 – 7 = 6 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95705FCD-ED5E-48D5-90AD-F88E405CB75B}"/>
              </a:ext>
            </a:extLst>
          </p:cNvPr>
          <p:cNvSpPr txBox="1"/>
          <p:nvPr/>
        </p:nvSpPr>
        <p:spPr>
          <a:xfrm>
            <a:off x="3426839" y="5313714"/>
            <a:ext cx="5230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dirty="0">
                <a:solidFill>
                  <a:srgbClr val="FF0000"/>
                </a:solidFill>
              </a:rPr>
              <a:t>(</a:t>
            </a:r>
            <a:r>
              <a:rPr lang="hr-HR" sz="4400" dirty="0"/>
              <a:t>12 - 9</a:t>
            </a:r>
            <a:r>
              <a:rPr lang="hr-HR" sz="4400" dirty="0">
                <a:solidFill>
                  <a:srgbClr val="FF0000"/>
                </a:solidFill>
              </a:rPr>
              <a:t>)</a:t>
            </a:r>
            <a:r>
              <a:rPr lang="hr-HR" sz="4400" dirty="0"/>
              <a:t> + 6 = 3 + 6 = 9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52363C2-2FB1-4D72-B9BE-D4161619E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95831" y="4238171"/>
            <a:ext cx="2758238" cy="26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lačić za govor: ovalni 6">
            <a:extLst>
              <a:ext uri="{FF2B5EF4-FFF2-40B4-BE49-F238E27FC236}">
                <a16:creationId xmlns:a16="http://schemas.microsoft.com/office/drawing/2014/main" id="{77746059-5C85-4990-8784-AE1968DAA15F}"/>
              </a:ext>
            </a:extLst>
          </p:cNvPr>
          <p:cNvSpPr/>
          <p:nvPr/>
        </p:nvSpPr>
        <p:spPr>
          <a:xfrm>
            <a:off x="7775330" y="3014869"/>
            <a:ext cx="3176737" cy="1524000"/>
          </a:xfrm>
          <a:prstGeom prst="wedgeEllipseCallout">
            <a:avLst>
              <a:gd name="adj1" fmla="val 26393"/>
              <a:gd name="adj2" fmla="val 78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700" dirty="0">
                <a:solidFill>
                  <a:schemeClr val="bg1"/>
                </a:solidFill>
              </a:rPr>
              <a:t> Razliku brojeva 12 i 9 uvećaj za 6.</a:t>
            </a:r>
          </a:p>
        </p:txBody>
      </p:sp>
    </p:spTree>
    <p:extLst>
      <p:ext uri="{BB962C8B-B14F-4D97-AF65-F5344CB8AC3E}">
        <p14:creationId xmlns:p14="http://schemas.microsoft.com/office/powerpoint/2010/main" val="286482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BE369D3C-F614-429D-8D2F-8828E0357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23" y="1704954"/>
            <a:ext cx="2823750" cy="26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lačić za govor: ovalni 2">
            <a:extLst>
              <a:ext uri="{FF2B5EF4-FFF2-40B4-BE49-F238E27FC236}">
                <a16:creationId xmlns:a16="http://schemas.microsoft.com/office/drawing/2014/main" id="{E346D8C3-3FBC-4CE1-BD46-66F797EF6735}"/>
              </a:ext>
            </a:extLst>
          </p:cNvPr>
          <p:cNvSpPr/>
          <p:nvPr/>
        </p:nvSpPr>
        <p:spPr>
          <a:xfrm>
            <a:off x="1440905" y="0"/>
            <a:ext cx="3290121" cy="2292626"/>
          </a:xfrm>
          <a:prstGeom prst="wedgeEllipseCallout">
            <a:avLst>
              <a:gd name="adj1" fmla="val -47561"/>
              <a:gd name="adj2" fmla="val 44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700" dirty="0">
                <a:solidFill>
                  <a:schemeClr val="bg1"/>
                </a:solidFill>
              </a:rPr>
              <a:t> </a:t>
            </a:r>
            <a:r>
              <a:rPr lang="hr-HR" sz="2800" dirty="0"/>
              <a:t>Zbroj brojeva 9 i 7 podijeli brojem 2.</a:t>
            </a:r>
          </a:p>
          <a:p>
            <a:endParaRPr lang="hr-HR" sz="2700" dirty="0">
              <a:solidFill>
                <a:schemeClr val="bg1"/>
              </a:solidFill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D0E664BB-6833-49A6-87BA-4D32AABB6963}"/>
              </a:ext>
            </a:extLst>
          </p:cNvPr>
          <p:cNvSpPr txBox="1"/>
          <p:nvPr/>
        </p:nvSpPr>
        <p:spPr>
          <a:xfrm>
            <a:off x="2772898" y="2419376"/>
            <a:ext cx="52084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dirty="0">
                <a:solidFill>
                  <a:srgbClr val="FF0000"/>
                </a:solidFill>
              </a:rPr>
              <a:t>(</a:t>
            </a:r>
            <a:r>
              <a:rPr lang="hr-HR" sz="4400" dirty="0"/>
              <a:t>9 + 7</a:t>
            </a:r>
            <a:r>
              <a:rPr lang="hr-HR" sz="4400" dirty="0">
                <a:solidFill>
                  <a:srgbClr val="FF0000"/>
                </a:solidFill>
              </a:rPr>
              <a:t>)</a:t>
            </a:r>
            <a:r>
              <a:rPr lang="hr-HR" sz="4400" dirty="0"/>
              <a:t> : 2 = 16 : 2 = 8 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7F2E5A1C-96D8-4252-ADFD-42C30F814EE8}"/>
              </a:ext>
            </a:extLst>
          </p:cNvPr>
          <p:cNvSpPr txBox="1"/>
          <p:nvPr/>
        </p:nvSpPr>
        <p:spPr>
          <a:xfrm>
            <a:off x="3426839" y="5313714"/>
            <a:ext cx="5230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dirty="0">
                <a:solidFill>
                  <a:srgbClr val="FF0000"/>
                </a:solidFill>
              </a:rPr>
              <a:t>(</a:t>
            </a:r>
            <a:r>
              <a:rPr lang="hr-HR" sz="4400" dirty="0"/>
              <a:t>12 - 9</a:t>
            </a:r>
            <a:r>
              <a:rPr lang="hr-HR" sz="4400" dirty="0">
                <a:solidFill>
                  <a:srgbClr val="FF0000"/>
                </a:solidFill>
              </a:rPr>
              <a:t>)</a:t>
            </a:r>
            <a:r>
              <a:rPr lang="hr-HR" sz="4400" dirty="0"/>
              <a:t> + 6 = 3 + 6 = 9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B147AD6-7BCA-425E-8A71-0F35F0DA3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95831" y="4238171"/>
            <a:ext cx="2758238" cy="26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lačić za govor: ovalni 6">
            <a:extLst>
              <a:ext uri="{FF2B5EF4-FFF2-40B4-BE49-F238E27FC236}">
                <a16:creationId xmlns:a16="http://schemas.microsoft.com/office/drawing/2014/main" id="{33BC35CC-3543-4ED1-BAE8-64026CF7665C}"/>
              </a:ext>
            </a:extLst>
          </p:cNvPr>
          <p:cNvSpPr/>
          <p:nvPr/>
        </p:nvSpPr>
        <p:spPr>
          <a:xfrm>
            <a:off x="7775330" y="3014869"/>
            <a:ext cx="3176737" cy="1524000"/>
          </a:xfrm>
          <a:prstGeom prst="wedgeEllipseCallout">
            <a:avLst>
              <a:gd name="adj1" fmla="val 26393"/>
              <a:gd name="adj2" fmla="val 78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700" dirty="0">
                <a:solidFill>
                  <a:schemeClr val="bg1"/>
                </a:solidFill>
              </a:rPr>
              <a:t> Razliku brojeva 12 i 9 uvećaj za 6.</a:t>
            </a:r>
          </a:p>
        </p:txBody>
      </p:sp>
    </p:spTree>
    <p:extLst>
      <p:ext uri="{BB962C8B-B14F-4D97-AF65-F5344CB8AC3E}">
        <p14:creationId xmlns:p14="http://schemas.microsoft.com/office/powerpoint/2010/main" val="75795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0A62C17-8781-4092-BCA2-8DA35F46C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0905" y="169214"/>
            <a:ext cx="2499377" cy="2619829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4D05D54B-AC21-4BDD-A6C3-CD3365376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063" y="4908655"/>
            <a:ext cx="1965929" cy="171322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2E23ADB2-FE8C-4FEF-9DD6-B651789D1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348" y="0"/>
            <a:ext cx="1571416" cy="225368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65EAC9F-A5A7-435C-8807-6E95117CB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1227" y="3848223"/>
            <a:ext cx="1829055" cy="250542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CAFBA08-9375-452E-8838-0DF05EE1CD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4410" y="2435880"/>
            <a:ext cx="2381582" cy="198623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9977516-C95D-4546-B503-60DD756CB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5" y="2683025"/>
            <a:ext cx="2823750" cy="26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id="{E3D54015-69F4-4805-9E8E-2C6E97FA3FB9}"/>
              </a:ext>
            </a:extLst>
          </p:cNvPr>
          <p:cNvSpPr/>
          <p:nvPr/>
        </p:nvSpPr>
        <p:spPr>
          <a:xfrm>
            <a:off x="1065997" y="256517"/>
            <a:ext cx="2959653" cy="1863095"/>
          </a:xfrm>
          <a:prstGeom prst="wedgeEllipseCallout">
            <a:avLst>
              <a:gd name="adj1" fmla="val -24693"/>
              <a:gd name="adj2" fmla="val 939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700" dirty="0">
                <a:solidFill>
                  <a:schemeClr val="bg1"/>
                </a:solidFill>
              </a:rPr>
              <a:t> Umnošku brojeva 2 i 3 dodaj broj 9.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F38F7EAA-AE52-463F-95F2-1BBB1F899787}"/>
              </a:ext>
            </a:extLst>
          </p:cNvPr>
          <p:cNvSpPr/>
          <p:nvPr/>
        </p:nvSpPr>
        <p:spPr>
          <a:xfrm>
            <a:off x="3966281" y="211961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/>
          </a:p>
        </p:txBody>
      </p:sp>
      <p:sp>
        <p:nvSpPr>
          <p:cNvPr id="10" name="Oblačić za govor: ovalni 9">
            <a:extLst>
              <a:ext uri="{FF2B5EF4-FFF2-40B4-BE49-F238E27FC236}">
                <a16:creationId xmlns:a16="http://schemas.microsoft.com/office/drawing/2014/main" id="{8E27E3AC-EDD6-48BD-85C7-62228FDC9ACF}"/>
              </a:ext>
            </a:extLst>
          </p:cNvPr>
          <p:cNvSpPr/>
          <p:nvPr/>
        </p:nvSpPr>
        <p:spPr>
          <a:xfrm>
            <a:off x="3969527" y="869974"/>
            <a:ext cx="3471101" cy="2253684"/>
          </a:xfrm>
          <a:prstGeom prst="wedgeEllipseCallout">
            <a:avLst>
              <a:gd name="adj1" fmla="val 64280"/>
              <a:gd name="adj2" fmla="val 4971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dirty="0"/>
              <a:t>Tu ne trebaju zagrade jer se najprije množi, a zatim zbraja! 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C9396274-3ECD-4113-8C88-38176D159BDC}"/>
              </a:ext>
            </a:extLst>
          </p:cNvPr>
          <p:cNvSpPr txBox="1"/>
          <p:nvPr/>
        </p:nvSpPr>
        <p:spPr>
          <a:xfrm>
            <a:off x="2711586" y="4026398"/>
            <a:ext cx="48910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dirty="0"/>
              <a:t>2 </a:t>
            </a:r>
            <a:r>
              <a:rPr lang="hr-HR" sz="4400" dirty="0">
                <a:sym typeface="Wingdings" panose="05000000000000000000" pitchFamily="2" charset="2"/>
              </a:rPr>
              <a:t></a:t>
            </a:r>
            <a:r>
              <a:rPr lang="hr-HR" sz="4400" dirty="0"/>
              <a:t> 3 + 9 = 6 + 9 = 15 </a:t>
            </a:r>
          </a:p>
        </p:txBody>
      </p:sp>
    </p:spTree>
    <p:extLst>
      <p:ext uri="{BB962C8B-B14F-4D97-AF65-F5344CB8AC3E}">
        <p14:creationId xmlns:p14="http://schemas.microsoft.com/office/powerpoint/2010/main" val="287109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73D4A21-873F-4C06-A198-2FC2922D8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4636782"/>
            <a:ext cx="2074804" cy="211348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50BC23CC-21D9-4372-B337-E713E14F3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662" y="2508768"/>
            <a:ext cx="1965929" cy="171322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0352FAE-42CB-4B2B-B68D-B27E4740E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683" y="2302158"/>
            <a:ext cx="1571416" cy="225368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8686B20-4071-407C-89E3-D79095F70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3872" y="4734809"/>
            <a:ext cx="1571678" cy="215287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2E0E34B-E13E-48CB-9906-8D1F952DF0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577" y="107735"/>
            <a:ext cx="2381582" cy="198623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F6A40EB-A9D1-4ED8-A558-9CA3052CC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73941" y="4051239"/>
            <a:ext cx="2858420" cy="26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id="{2854B743-53AA-4F93-A3A0-5C7654C32B39}"/>
              </a:ext>
            </a:extLst>
          </p:cNvPr>
          <p:cNvSpPr/>
          <p:nvPr/>
        </p:nvSpPr>
        <p:spPr>
          <a:xfrm>
            <a:off x="8657171" y="491905"/>
            <a:ext cx="3294138" cy="2240936"/>
          </a:xfrm>
          <a:prstGeom prst="wedgeEllipseCallout">
            <a:avLst>
              <a:gd name="adj1" fmla="val 2621"/>
              <a:gd name="adj2" fmla="val 1152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700" dirty="0">
                <a:solidFill>
                  <a:schemeClr val="bg1"/>
                </a:solidFill>
              </a:rPr>
              <a:t> Broj 75 umanji za količnik brojeva 32 i 4.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033AC821-7DCB-4F45-BB03-BC75D3D14F90}"/>
              </a:ext>
            </a:extLst>
          </p:cNvPr>
          <p:cNvSpPr/>
          <p:nvPr/>
        </p:nvSpPr>
        <p:spPr>
          <a:xfrm>
            <a:off x="3966281" y="211961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/>
          </a:p>
        </p:txBody>
      </p:sp>
      <p:sp>
        <p:nvSpPr>
          <p:cNvPr id="11" name="Oblačić za govor: ovalni 10">
            <a:extLst>
              <a:ext uri="{FF2B5EF4-FFF2-40B4-BE49-F238E27FC236}">
                <a16:creationId xmlns:a16="http://schemas.microsoft.com/office/drawing/2014/main" id="{3A23C720-8346-40C3-A852-85E7A3A3197B}"/>
              </a:ext>
            </a:extLst>
          </p:cNvPr>
          <p:cNvSpPr/>
          <p:nvPr/>
        </p:nvSpPr>
        <p:spPr>
          <a:xfrm>
            <a:off x="4255550" y="255084"/>
            <a:ext cx="3471101" cy="2253684"/>
          </a:xfrm>
          <a:prstGeom prst="wedgeEllipseCallout">
            <a:avLst>
              <a:gd name="adj1" fmla="val -66673"/>
              <a:gd name="adj2" fmla="val 4971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dirty="0"/>
              <a:t>Ni tu ne trebaju zagrade jer se najprije dijeli, a zatim oduzima! 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5A2F3927-3320-448A-A94A-A78BA675D033}"/>
              </a:ext>
            </a:extLst>
          </p:cNvPr>
          <p:cNvSpPr txBox="1"/>
          <p:nvPr/>
        </p:nvSpPr>
        <p:spPr>
          <a:xfrm>
            <a:off x="4448244" y="3599616"/>
            <a:ext cx="5614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dirty="0"/>
              <a:t>75 </a:t>
            </a:r>
            <a:r>
              <a:rPr lang="hr-HR" sz="4400" dirty="0">
                <a:sym typeface="Wingdings" panose="05000000000000000000" pitchFamily="2" charset="2"/>
              </a:rPr>
              <a:t>–</a:t>
            </a:r>
            <a:r>
              <a:rPr lang="hr-HR" sz="4400" dirty="0"/>
              <a:t> 32 : 4 = 75 - 8 = 67 </a:t>
            </a:r>
          </a:p>
        </p:txBody>
      </p:sp>
    </p:spTree>
    <p:extLst>
      <p:ext uri="{BB962C8B-B14F-4D97-AF65-F5344CB8AC3E}">
        <p14:creationId xmlns:p14="http://schemas.microsoft.com/office/powerpoint/2010/main" val="264059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1886</Words>
  <Application>Microsoft Office PowerPoint</Application>
  <PresentationFormat>Široki zaslon</PresentationFormat>
  <Paragraphs>141</Paragraphs>
  <Slides>36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Verdana Pro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Vlado Jandrasek</dc:creator>
  <cp:lastModifiedBy>Vlado Jandrasek</cp:lastModifiedBy>
  <cp:revision>7</cp:revision>
  <dcterms:created xsi:type="dcterms:W3CDTF">2020-04-30T02:44:05Z</dcterms:created>
  <dcterms:modified xsi:type="dcterms:W3CDTF">2020-04-30T07:13:47Z</dcterms:modified>
</cp:coreProperties>
</file>