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3"/>
    <a:srgbClr val="FF0535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C7982-B024-4F3B-A9B3-F011ACE43633}" v="15" dt="2020-04-23T06:52:15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o Jandrasek" userId="b9c5681ef4df86e2" providerId="LiveId" clId="{8C1C7982-B024-4F3B-A9B3-F011ACE43633}"/>
    <pc:docChg chg="undo custSel modSld">
      <pc:chgData name="Vlado Jandrasek" userId="b9c5681ef4df86e2" providerId="LiveId" clId="{8C1C7982-B024-4F3B-A9B3-F011ACE43633}" dt="2020-04-23T06:52:15.282" v="34"/>
      <pc:docMkLst>
        <pc:docMk/>
      </pc:docMkLst>
      <pc:sldChg chg="addSp modSp mod modAnim">
        <pc:chgData name="Vlado Jandrasek" userId="b9c5681ef4df86e2" providerId="LiveId" clId="{8C1C7982-B024-4F3B-A9B3-F011ACE43633}" dt="2020-04-23T06:52:15.282" v="34"/>
        <pc:sldMkLst>
          <pc:docMk/>
          <pc:sldMk cId="1073737809" sldId="256"/>
        </pc:sldMkLst>
        <pc:spChg chg="add mod">
          <ac:chgData name="Vlado Jandrasek" userId="b9c5681ef4df86e2" providerId="LiveId" clId="{8C1C7982-B024-4F3B-A9B3-F011ACE43633}" dt="2020-04-23T06:51:38.874" v="33" actId="1076"/>
          <ac:spMkLst>
            <pc:docMk/>
            <pc:sldMk cId="1073737809" sldId="256"/>
            <ac:spMk id="10" creationId="{46C07D46-A895-4E3D-A831-A13CEA1C9CD9}"/>
          </ac:spMkLst>
        </pc:spChg>
      </pc:sldChg>
      <pc:sldChg chg="modSp mod modAnim">
        <pc:chgData name="Vlado Jandrasek" userId="b9c5681ef4df86e2" providerId="LiveId" clId="{8C1C7982-B024-4F3B-A9B3-F011ACE43633}" dt="2020-04-23T06:49:55.948" v="3"/>
        <pc:sldMkLst>
          <pc:docMk/>
          <pc:sldMk cId="1204326463" sldId="257"/>
        </pc:sldMkLst>
        <pc:picChg chg="mod">
          <ac:chgData name="Vlado Jandrasek" userId="b9c5681ef4df86e2" providerId="LiveId" clId="{8C1C7982-B024-4F3B-A9B3-F011ACE43633}" dt="2020-04-23T06:49:30.136" v="1" actId="1076"/>
          <ac:picMkLst>
            <pc:docMk/>
            <pc:sldMk cId="1204326463" sldId="257"/>
            <ac:picMk id="2" creationId="{3E494191-772B-4BAC-B2A7-E997EFF87BF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6A57C0-B88C-48F5-8CF8-46723AB71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8FDBF3D-CF36-4649-A88D-CFC4786CF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496F62F-7799-462F-B426-60D0929E1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CFC9-EEE0-4ECA-9A4F-4162AD4CBEA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6247D5B-E891-432E-A929-72651DE4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F3726B2-560D-4D56-BAD8-A276F302B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43A-4813-4259-8F4F-9DABAD2503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19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9913C5-8729-4BDB-9433-F8D743555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357DAF8-431C-4C4F-81C2-457DC4107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ECAA198-85DB-4C68-8B7F-DAA8AB1A5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CFC9-EEE0-4ECA-9A4F-4162AD4CBEA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F1A83E9-CE9C-475B-BD38-D67A2B2D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BF5B322-91E1-4AE5-A88B-652D2F75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43A-4813-4259-8F4F-9DABAD2503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670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1C4DDD8-CDBA-4651-807A-C56AA4F46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1CE7B7F-58A5-447D-B9F5-BBE142B69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6107581-BF3F-4EEC-8E0C-A08D147CB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CFC9-EEE0-4ECA-9A4F-4162AD4CBEA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9EAF82F-3FA8-410D-B704-CA65F1B7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EEE1498-2F1E-4017-A6A9-6A00B5FA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43A-4813-4259-8F4F-9DABAD2503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303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DB022A-2660-4CB4-87E9-327981CEE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90C9312-25E5-47D5-95B6-CF8DB581C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D319C52-0B09-409F-BBCA-224250B1C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CFC9-EEE0-4ECA-9A4F-4162AD4CBEA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8D767C1-5305-45B1-83FC-4FC332FB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71F4125-7142-4AA3-B3F8-CAABBF0ED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43A-4813-4259-8F4F-9DABAD2503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418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8E31FE-DB39-4044-A1A2-ED8C353F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F399C67-10E3-4797-BA46-F48CF214F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4FE6074-CFD9-49E1-BC0A-F680466E1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CFC9-EEE0-4ECA-9A4F-4162AD4CBEA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D0ABD3A-1670-4E9D-A4E3-626634F7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5BCDA91-E6C2-438C-8FAE-390BFA59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43A-4813-4259-8F4F-9DABAD2503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693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AF8E53-30B4-456B-98D7-D42212B6D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3CEFCC-5A51-48D8-9AEC-65846CF3E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BF05619-0490-4A17-BF7D-454314ADC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680A416-67B5-4993-87A2-99560623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CFC9-EEE0-4ECA-9A4F-4162AD4CBEA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8E6854F-B582-4F2B-8C56-9230E0D0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93DBBDF-053D-4736-B22B-CB7825F1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43A-4813-4259-8F4F-9DABAD2503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942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298A44-ABFB-4F4D-8599-F5072ED8D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0E9C04F-F3BF-47E8-82BE-79DAB443B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E8D74B8-D48B-4D75-9B58-39A39D79A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B6CFC04-374A-4EF3-9227-6189D7954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6B1AB49-4428-41AC-A60C-55DB60EB5A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D689F84-B5A2-41F3-BCFA-5E936E371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CFC9-EEE0-4ECA-9A4F-4162AD4CBEA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25BF70A-B0D6-42D9-A26A-1ECE00A2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B5BCE43-196C-4A33-BCCB-03B03A6DF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43A-4813-4259-8F4F-9DABAD2503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363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EF9120-B57A-4B0C-9B77-9171D805B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20625CA-4D64-4CB6-B32F-DBD3DDC95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CFC9-EEE0-4ECA-9A4F-4162AD4CBEA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15D57B1-0884-45DA-A6C8-27335BF3F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6D4BE54-029A-4201-9A12-BC0B03CBA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43A-4813-4259-8F4F-9DABAD2503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061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3AB6E86-838C-43E4-A67A-0FB33BBD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CFC9-EEE0-4ECA-9A4F-4162AD4CBEA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B3F49CB-9F00-4BC0-9705-0A632541D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F56B37D-BF8C-4FF6-9493-6991FB335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43A-4813-4259-8F4F-9DABAD2503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943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B1E97C-BF99-4CBF-9229-0493519B2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57A07A-6729-4354-AF10-70C77D76A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6ADA0DB-7BFB-4060-9FA6-A8FBB5BC4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EA815C0-89E1-4E38-8435-AE94B288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CFC9-EEE0-4ECA-9A4F-4162AD4CBEA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C99ADF8-3179-4EF1-878E-DB7D3339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F4ADC1C-CF24-4CFC-B763-616F313D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43A-4813-4259-8F4F-9DABAD2503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764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6D292E-E21D-4687-BD03-3EB989355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3E23C05-EAFA-4D93-B391-EC7C75E75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65D1108-B461-4389-BA00-655955778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B334A87-6A51-4C99-B031-0CB2DC3B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CFC9-EEE0-4ECA-9A4F-4162AD4CBEA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5A0CFD2-4A16-4DB7-8968-3DB87E0B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D8F776C-AF32-4ADB-84B9-C2DCE4F4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4843A-4813-4259-8F4F-9DABAD2503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312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2B82986-80F9-4764-B66A-1947BFE0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5C39B4C-5D65-4835-B7AE-1116247F6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54144AA-001D-4430-8656-575D5AFFC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CCFC9-EEE0-4ECA-9A4F-4162AD4CBEAB}" type="datetimeFigureOut">
              <a:rPr lang="hr-HR" smtClean="0"/>
              <a:t>23.4.2020.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FE98E09-F4E4-404D-8F98-86D4894FE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6E7E442-E294-4771-95A7-F9AB0CCC8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4843A-4813-4259-8F4F-9DABAD25035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835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2">
            <a:extLst>
              <a:ext uri="{FF2B5EF4-FFF2-40B4-BE49-F238E27FC236}">
                <a16:creationId xmlns:a16="http://schemas.microsoft.com/office/drawing/2014/main" id="{BF9D78B8-2E2E-4407-BE99-E16CB252D02F}"/>
              </a:ext>
            </a:extLst>
          </p:cNvPr>
          <p:cNvGrpSpPr>
            <a:grpSpLocks/>
          </p:cNvGrpSpPr>
          <p:nvPr/>
        </p:nvGrpSpPr>
        <p:grpSpPr bwMode="auto">
          <a:xfrm>
            <a:off x="5057143" y="1379564"/>
            <a:ext cx="2665412" cy="2708275"/>
            <a:chOff x="5536521" y="3501773"/>
            <a:chExt cx="2665465" cy="2288841"/>
          </a:xfrm>
        </p:grpSpPr>
        <p:pic>
          <p:nvPicPr>
            <p:cNvPr id="3" name="Slika 3">
              <a:extLst>
                <a:ext uri="{FF2B5EF4-FFF2-40B4-BE49-F238E27FC236}">
                  <a16:creationId xmlns:a16="http://schemas.microsoft.com/office/drawing/2014/main" id="{56A0CF7D-C247-4929-8AEF-8892D7854C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6521" y="3501773"/>
              <a:ext cx="2665465" cy="1583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Ravni poveznik 3">
              <a:extLst>
                <a:ext uri="{FF2B5EF4-FFF2-40B4-BE49-F238E27FC236}">
                  <a16:creationId xmlns:a16="http://schemas.microsoft.com/office/drawing/2014/main" id="{EFAA1D61-6A74-4648-85AE-A156730973BD}"/>
                </a:ext>
              </a:extLst>
            </p:cNvPr>
            <p:cNvCxnSpPr>
              <a:cxnSpLocks/>
            </p:cNvCxnSpPr>
            <p:nvPr/>
          </p:nvCxnSpPr>
          <p:spPr>
            <a:xfrm>
              <a:off x="6876398" y="5084910"/>
              <a:ext cx="0" cy="70570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Ravni poveznik 4">
              <a:extLst>
                <a:ext uri="{FF2B5EF4-FFF2-40B4-BE49-F238E27FC236}">
                  <a16:creationId xmlns:a16="http://schemas.microsoft.com/office/drawing/2014/main" id="{6EAE8A49-3966-4EAB-8D59-829DA9BB284E}"/>
                </a:ext>
              </a:extLst>
            </p:cNvPr>
            <p:cNvCxnSpPr>
              <a:cxnSpLocks/>
            </p:cNvCxnSpPr>
            <p:nvPr/>
          </p:nvCxnSpPr>
          <p:spPr>
            <a:xfrm>
              <a:off x="6587467" y="5790614"/>
              <a:ext cx="622312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kstniOkvir 15">
            <a:extLst>
              <a:ext uri="{FF2B5EF4-FFF2-40B4-BE49-F238E27FC236}">
                <a16:creationId xmlns:a16="http://schemas.microsoft.com/office/drawing/2014/main" id="{ABAE6BBF-6A26-4DB5-9554-FA5BA4406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9972" y="1883928"/>
            <a:ext cx="1936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600" b="1" dirty="0">
                <a:solidFill>
                  <a:srgbClr val="0070C0"/>
                </a:solidFill>
              </a:rPr>
              <a:t>Za pokretanje projekcije </a:t>
            </a:r>
          </a:p>
          <a:p>
            <a:pPr eaLnBrk="1" hangingPunct="1"/>
            <a:r>
              <a:rPr lang="hr-HR" altLang="sr-Latn-RS" sz="1600" b="1" dirty="0">
                <a:solidFill>
                  <a:srgbClr val="0070C0"/>
                </a:solidFill>
              </a:rPr>
              <a:t>klikni na sličicu platna na dnu ekrana.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5114B2FD-4F7C-4C48-8255-17607D4B4B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466" y="1566118"/>
            <a:ext cx="4086653" cy="3284384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ACCBEA5B-8517-4704-B549-6A26A7EE65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4547" y="4500585"/>
            <a:ext cx="8926171" cy="914528"/>
          </a:xfrm>
          <a:prstGeom prst="rect">
            <a:avLst/>
          </a:prstGeom>
        </p:spPr>
      </p:pic>
      <p:sp>
        <p:nvSpPr>
          <p:cNvPr id="9" name="Elipsa 8">
            <a:extLst>
              <a:ext uri="{FF2B5EF4-FFF2-40B4-BE49-F238E27FC236}">
                <a16:creationId xmlns:a16="http://schemas.microsoft.com/office/drawing/2014/main" id="{584F4876-228C-4C7D-AB37-1B9EF1A884CA}"/>
              </a:ext>
            </a:extLst>
          </p:cNvPr>
          <p:cNvSpPr/>
          <p:nvPr/>
        </p:nvSpPr>
        <p:spPr>
          <a:xfrm>
            <a:off x="8217825" y="4850502"/>
            <a:ext cx="681037" cy="63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0" name="Strelica: prema dolje 9">
            <a:extLst>
              <a:ext uri="{FF2B5EF4-FFF2-40B4-BE49-F238E27FC236}">
                <a16:creationId xmlns:a16="http://schemas.microsoft.com/office/drawing/2014/main" id="{25A1C095-270D-4FDB-8C9E-FAFC191719CA}"/>
              </a:ext>
            </a:extLst>
          </p:cNvPr>
          <p:cNvSpPr/>
          <p:nvPr/>
        </p:nvSpPr>
        <p:spPr>
          <a:xfrm rot="18860366">
            <a:off x="7356616" y="3192871"/>
            <a:ext cx="364191" cy="188468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04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5D1097EC-9445-4BEF-A555-F7AB0440C0F0}"/>
              </a:ext>
            </a:extLst>
          </p:cNvPr>
          <p:cNvGrpSpPr/>
          <p:nvPr/>
        </p:nvGrpSpPr>
        <p:grpSpPr>
          <a:xfrm>
            <a:off x="0" y="0"/>
            <a:ext cx="9812954" cy="2029108"/>
            <a:chOff x="1282676" y="131861"/>
            <a:chExt cx="9812954" cy="2029108"/>
          </a:xfrm>
        </p:grpSpPr>
        <p:sp>
          <p:nvSpPr>
            <p:cNvPr id="3" name="Dijagram toka: Ručni unos 2">
              <a:extLst>
                <a:ext uri="{FF2B5EF4-FFF2-40B4-BE49-F238E27FC236}">
                  <a16:creationId xmlns:a16="http://schemas.microsoft.com/office/drawing/2014/main" id="{2B9FDCD1-3C8C-49AD-9ADD-EF8826351F92}"/>
                </a:ext>
              </a:extLst>
            </p:cNvPr>
            <p:cNvSpPr/>
            <p:nvPr/>
          </p:nvSpPr>
          <p:spPr>
            <a:xfrm>
              <a:off x="2797791" y="191072"/>
              <a:ext cx="8297839" cy="1910686"/>
            </a:xfrm>
            <a:prstGeom prst="flowChartManualIn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529B59B3-372C-453E-B243-EC6F6D4DB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82676" y="131861"/>
              <a:ext cx="2067213" cy="2029108"/>
            </a:xfrm>
            <a:prstGeom prst="rect">
              <a:avLst/>
            </a:prstGeom>
          </p:spPr>
        </p:pic>
        <p:sp>
          <p:nvSpPr>
            <p:cNvPr id="5" name="TekstniOkvir 4">
              <a:extLst>
                <a:ext uri="{FF2B5EF4-FFF2-40B4-BE49-F238E27FC236}">
                  <a16:creationId xmlns:a16="http://schemas.microsoft.com/office/drawing/2014/main" id="{439B993A-D6C2-4217-A459-716054F080D7}"/>
                </a:ext>
              </a:extLst>
            </p:cNvPr>
            <p:cNvSpPr txBox="1"/>
            <p:nvPr/>
          </p:nvSpPr>
          <p:spPr>
            <a:xfrm>
              <a:off x="3309936" y="482351"/>
              <a:ext cx="7599388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8800" b="1" dirty="0">
                  <a:solidFill>
                    <a:schemeClr val="bg1"/>
                  </a:solidFill>
                  <a:latin typeface="Verdana Pro Light" panose="020B0604020202020204" pitchFamily="34" charset="0"/>
                </a:rPr>
                <a:t>MATEMATIKA</a:t>
              </a:r>
            </a:p>
          </p:txBody>
        </p:sp>
      </p:grpSp>
      <p:sp>
        <p:nvSpPr>
          <p:cNvPr id="6" name="TekstniOkvir 5">
            <a:extLst>
              <a:ext uri="{FF2B5EF4-FFF2-40B4-BE49-F238E27FC236}">
                <a16:creationId xmlns:a16="http://schemas.microsoft.com/office/drawing/2014/main" id="{2D7BAD77-5B05-4FDA-A4B4-3576B794917C}"/>
              </a:ext>
            </a:extLst>
          </p:cNvPr>
          <p:cNvSpPr txBox="1"/>
          <p:nvPr/>
        </p:nvSpPr>
        <p:spPr>
          <a:xfrm>
            <a:off x="211826" y="2432964"/>
            <a:ext cx="70871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000" b="1" dirty="0">
                <a:solidFill>
                  <a:srgbClr val="FF0000"/>
                </a:solidFill>
                <a:latin typeface="Verdana Pro Light" panose="020B0304030504040204" pitchFamily="34" charset="0"/>
              </a:rPr>
              <a:t>Dijeljenje brojem 1</a:t>
            </a:r>
          </a:p>
          <a:p>
            <a:r>
              <a:rPr lang="hr-HR" sz="6000" b="1" dirty="0">
                <a:solidFill>
                  <a:srgbClr val="FF0000"/>
                </a:solidFill>
                <a:latin typeface="Verdana Pro Light" panose="020B0304030504040204" pitchFamily="34" charset="0"/>
              </a:rPr>
              <a:t>Nula kao djeljenik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75A46CCE-EC1A-45DF-972D-4AA71C7CA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18" y="4062985"/>
            <a:ext cx="2948752" cy="273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lačić za govor: ovalni 7">
            <a:extLst>
              <a:ext uri="{FF2B5EF4-FFF2-40B4-BE49-F238E27FC236}">
                <a16:creationId xmlns:a16="http://schemas.microsoft.com/office/drawing/2014/main" id="{216F7317-FEB9-4FAC-9B3A-8CDD62F6EF9B}"/>
              </a:ext>
            </a:extLst>
          </p:cNvPr>
          <p:cNvSpPr/>
          <p:nvPr/>
        </p:nvSpPr>
        <p:spPr>
          <a:xfrm>
            <a:off x="8469794" y="2610910"/>
            <a:ext cx="3234690" cy="1761046"/>
          </a:xfrm>
          <a:prstGeom prst="wedgeEllipseCallout">
            <a:avLst>
              <a:gd name="adj1" fmla="val -42983"/>
              <a:gd name="adj2" fmla="val 585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800" dirty="0"/>
              <a:t>Današnja lekcija bit će kratka!</a:t>
            </a:r>
          </a:p>
        </p:txBody>
      </p:sp>
    </p:spTree>
    <p:extLst>
      <p:ext uri="{BB962C8B-B14F-4D97-AF65-F5344CB8AC3E}">
        <p14:creationId xmlns:p14="http://schemas.microsoft.com/office/powerpoint/2010/main" val="385189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DEBB9759-DF65-4B68-8B84-2AA213781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38" y="335753"/>
            <a:ext cx="3562654" cy="2514814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53FE3017-C485-40F0-81F5-918AAA5F3B29}"/>
              </a:ext>
            </a:extLst>
          </p:cNvPr>
          <p:cNvSpPr txBox="1"/>
          <p:nvPr/>
        </p:nvSpPr>
        <p:spPr>
          <a:xfrm>
            <a:off x="4357456" y="754481"/>
            <a:ext cx="50265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Maja ima 4  pikule.</a:t>
            </a:r>
          </a:p>
          <a:p>
            <a:r>
              <a:rPr lang="hr-HR" sz="2800" dirty="0"/>
              <a:t>Koliko će pikula dobiti Josip</a:t>
            </a:r>
          </a:p>
          <a:p>
            <a:r>
              <a:rPr lang="hr-HR" sz="2800" dirty="0"/>
              <a:t>ako mu Maja da sve svoje pikule?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F1FCEC30-76A9-4D37-A7FD-D8FFA832ECBE}"/>
              </a:ext>
            </a:extLst>
          </p:cNvPr>
          <p:cNvSpPr txBox="1"/>
          <p:nvPr/>
        </p:nvSpPr>
        <p:spPr>
          <a:xfrm>
            <a:off x="1017307" y="3885228"/>
            <a:ext cx="4171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/>
              <a:t>4 – 1 – 1 – 1 – 1 = 0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1B8E9EEF-D0A4-4250-B32C-13FCFAB7ABDA}"/>
              </a:ext>
            </a:extLst>
          </p:cNvPr>
          <p:cNvSpPr txBox="1"/>
          <p:nvPr/>
        </p:nvSpPr>
        <p:spPr>
          <a:xfrm>
            <a:off x="1169586" y="5410399"/>
            <a:ext cx="91680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solidFill>
                  <a:srgbClr val="FF0000"/>
                </a:solidFill>
              </a:rPr>
              <a:t>Količnik u dijeljenju s 1 jednak je djeljeniku.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01D10DEE-BB0B-44E9-9B0F-FD1AAEFF38D2}"/>
              </a:ext>
            </a:extLst>
          </p:cNvPr>
          <p:cNvSpPr txBox="1"/>
          <p:nvPr/>
        </p:nvSpPr>
        <p:spPr>
          <a:xfrm>
            <a:off x="6870740" y="3885228"/>
            <a:ext cx="1818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solidFill>
                  <a:srgbClr val="FF0000"/>
                </a:solidFill>
              </a:rPr>
              <a:t>4</a:t>
            </a:r>
            <a:r>
              <a:rPr lang="hr-HR" sz="4000" dirty="0"/>
              <a:t> : 1 = </a:t>
            </a:r>
            <a:r>
              <a:rPr lang="hr-HR" sz="4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46C07D46-A895-4E3D-A831-A13CEA1C9CD9}"/>
              </a:ext>
            </a:extLst>
          </p:cNvPr>
          <p:cNvSpPr txBox="1"/>
          <p:nvPr/>
        </p:nvSpPr>
        <p:spPr>
          <a:xfrm>
            <a:off x="5512905" y="2588957"/>
            <a:ext cx="3560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Josip će dobiti 4 pikule.</a:t>
            </a:r>
          </a:p>
        </p:txBody>
      </p:sp>
    </p:spTree>
    <p:extLst>
      <p:ext uri="{BB962C8B-B14F-4D97-AF65-F5344CB8AC3E}">
        <p14:creationId xmlns:p14="http://schemas.microsoft.com/office/powerpoint/2010/main" val="107373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3E494191-772B-4BAC-B2A7-E997EFF87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432" y="132521"/>
            <a:ext cx="2924037" cy="2974452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95BB63C2-BF7B-4668-864A-4788B90AEA80}"/>
              </a:ext>
            </a:extLst>
          </p:cNvPr>
          <p:cNvSpPr txBox="1"/>
          <p:nvPr/>
        </p:nvSpPr>
        <p:spPr>
          <a:xfrm>
            <a:off x="188082" y="298944"/>
            <a:ext cx="45553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Maja je sve pikule dala Josipu.</a:t>
            </a:r>
          </a:p>
          <a:p>
            <a:r>
              <a:rPr lang="hr-HR" sz="2800" dirty="0"/>
              <a:t>Roko, Lucija, Iva i Bruno žele</a:t>
            </a:r>
          </a:p>
          <a:p>
            <a:r>
              <a:rPr lang="hr-HR" sz="2800" dirty="0"/>
              <a:t>Majine pikule.</a:t>
            </a:r>
          </a:p>
          <a:p>
            <a:r>
              <a:rPr lang="hr-HR" sz="2800" dirty="0"/>
              <a:t>Mogu li ih dobiti?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2145F5D7-E62F-4686-927D-B8D8FC43D970}"/>
              </a:ext>
            </a:extLst>
          </p:cNvPr>
          <p:cNvSpPr txBox="1"/>
          <p:nvPr/>
        </p:nvSpPr>
        <p:spPr>
          <a:xfrm>
            <a:off x="8823779" y="564621"/>
            <a:ext cx="1818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solidFill>
                  <a:srgbClr val="FF0000"/>
                </a:solidFill>
              </a:rPr>
              <a:t>0</a:t>
            </a:r>
            <a:r>
              <a:rPr lang="hr-HR" sz="4000" dirty="0"/>
              <a:t> : 4 = </a:t>
            </a:r>
            <a:r>
              <a:rPr lang="hr-HR" sz="4000" dirty="0">
                <a:solidFill>
                  <a:srgbClr val="FF0000"/>
                </a:solidFill>
              </a:rPr>
              <a:t>0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4D27BBB-D98E-4BED-9CDB-2B3B6A2DD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13" y="4409248"/>
            <a:ext cx="2493394" cy="231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lačić za govor: ovalni 5">
            <a:extLst>
              <a:ext uri="{FF2B5EF4-FFF2-40B4-BE49-F238E27FC236}">
                <a16:creationId xmlns:a16="http://schemas.microsoft.com/office/drawing/2014/main" id="{29CD80CF-1A9C-4442-A193-02E3BC18B8B3}"/>
              </a:ext>
            </a:extLst>
          </p:cNvPr>
          <p:cNvSpPr/>
          <p:nvPr/>
        </p:nvSpPr>
        <p:spPr>
          <a:xfrm>
            <a:off x="1798944" y="3273396"/>
            <a:ext cx="2764325" cy="1517010"/>
          </a:xfrm>
          <a:prstGeom prst="wedgeEllipseCallout">
            <a:avLst>
              <a:gd name="adj1" fmla="val -57174"/>
              <a:gd name="adj2" fmla="val 40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800" dirty="0"/>
              <a:t>Pazi! Broj se ne dijeli s nulom.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76C5C1AC-9A24-455D-B16E-1519DFE4C3BA}"/>
              </a:ext>
            </a:extLst>
          </p:cNvPr>
          <p:cNvSpPr txBox="1"/>
          <p:nvPr/>
        </p:nvSpPr>
        <p:spPr>
          <a:xfrm>
            <a:off x="2708007" y="5444891"/>
            <a:ext cx="15584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/>
              <a:t>4 : 0 = </a:t>
            </a:r>
          </a:p>
        </p:txBody>
      </p: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140989BD-7001-41BA-8161-9BFE63EF842E}"/>
              </a:ext>
            </a:extLst>
          </p:cNvPr>
          <p:cNvCxnSpPr/>
          <p:nvPr/>
        </p:nvCxnSpPr>
        <p:spPr>
          <a:xfrm>
            <a:off x="2836008" y="5154997"/>
            <a:ext cx="1272208" cy="13252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F9F26F06-539A-44DF-94B5-3627ED4A70A6}"/>
              </a:ext>
            </a:extLst>
          </p:cNvPr>
          <p:cNvCxnSpPr/>
          <p:nvPr/>
        </p:nvCxnSpPr>
        <p:spPr>
          <a:xfrm flipH="1">
            <a:off x="2708007" y="5154997"/>
            <a:ext cx="1532731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F5586074-5FFD-4E29-9F6C-D0903D4C8BB2}"/>
              </a:ext>
            </a:extLst>
          </p:cNvPr>
          <p:cNvSpPr txBox="1"/>
          <p:nvPr/>
        </p:nvSpPr>
        <p:spPr>
          <a:xfrm>
            <a:off x="5366315" y="3831558"/>
            <a:ext cx="6505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>
                <a:solidFill>
                  <a:srgbClr val="FF0000"/>
                </a:solidFill>
              </a:rPr>
              <a:t>Ako 0 dijelimo brojem različitim od 0, količnik je 0.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692F9770-0357-4E72-BF8A-FEDABDFA7FB0}"/>
              </a:ext>
            </a:extLst>
          </p:cNvPr>
          <p:cNvSpPr/>
          <p:nvPr/>
        </p:nvSpPr>
        <p:spPr>
          <a:xfrm>
            <a:off x="8345081" y="1587721"/>
            <a:ext cx="317426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/>
              <a:t>Ne mogu dobiti ono </a:t>
            </a:r>
          </a:p>
          <a:p>
            <a:r>
              <a:rPr lang="hr-HR" sz="2800" dirty="0"/>
              <a:t>čega nema!</a:t>
            </a:r>
          </a:p>
        </p:txBody>
      </p:sp>
    </p:spTree>
    <p:extLst>
      <p:ext uri="{BB962C8B-B14F-4D97-AF65-F5344CB8AC3E}">
        <p14:creationId xmlns:p14="http://schemas.microsoft.com/office/powerpoint/2010/main" val="120432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likovni rezultat za alfa matematika 2">
            <a:extLst>
              <a:ext uri="{FF2B5EF4-FFF2-40B4-BE49-F238E27FC236}">
                <a16:creationId xmlns:a16="http://schemas.microsoft.com/office/drawing/2014/main" id="{970F7B66-F344-4B17-86A1-317394A1C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9559">
            <a:off x="638590" y="637774"/>
            <a:ext cx="3346775" cy="476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Slikovni rezultat za alfa matematika 2 radna bilježnica">
            <a:extLst>
              <a:ext uri="{FF2B5EF4-FFF2-40B4-BE49-F238E27FC236}">
                <a16:creationId xmlns:a16="http://schemas.microsoft.com/office/drawing/2014/main" id="{739B33C8-BB88-4F34-A901-818CADFB6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621">
            <a:off x="8313518" y="310309"/>
            <a:ext cx="3413285" cy="478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F1ACA3EB-2F73-4A1A-A799-DB3E52E0A7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687" y="4227926"/>
            <a:ext cx="3129049" cy="2514771"/>
          </a:xfrm>
          <a:prstGeom prst="rect">
            <a:avLst/>
          </a:prstGeom>
        </p:spPr>
      </p:pic>
      <p:sp>
        <p:nvSpPr>
          <p:cNvPr id="5" name="Oblačić za govor: ovalni 4">
            <a:extLst>
              <a:ext uri="{FF2B5EF4-FFF2-40B4-BE49-F238E27FC236}">
                <a16:creationId xmlns:a16="http://schemas.microsoft.com/office/drawing/2014/main" id="{0FF40862-0277-403D-AD76-A735AF0E006B}"/>
              </a:ext>
            </a:extLst>
          </p:cNvPr>
          <p:cNvSpPr/>
          <p:nvPr/>
        </p:nvSpPr>
        <p:spPr>
          <a:xfrm>
            <a:off x="4178256" y="261477"/>
            <a:ext cx="3894603" cy="2665838"/>
          </a:xfrm>
          <a:prstGeom prst="wedgeEllipseCallout">
            <a:avLst>
              <a:gd name="adj1" fmla="val -17642"/>
              <a:gd name="adj2" fmla="val 985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EE55F26C-DAF3-4D44-9F46-2EEC282E0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815" y="499870"/>
            <a:ext cx="273279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dirty="0">
                <a:solidFill>
                  <a:schemeClr val="bg1"/>
                </a:solidFill>
                <a:cs typeface="Arial" panose="020B0604020202020204" pitchFamily="34" charset="0"/>
              </a:rPr>
              <a:t>Za zadaću riješi zadatke iz udžbenika i RB.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0A56634C-6002-4B11-992A-1F7C18205545}"/>
              </a:ext>
            </a:extLst>
          </p:cNvPr>
          <p:cNvSpPr txBox="1"/>
          <p:nvPr/>
        </p:nvSpPr>
        <p:spPr>
          <a:xfrm rot="20807695">
            <a:off x="2294706" y="5417382"/>
            <a:ext cx="126066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r-HR" dirty="0"/>
              <a:t>64. stranica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DFE5E5F-31FA-4B55-81A5-FE53744D9015}"/>
              </a:ext>
            </a:extLst>
          </p:cNvPr>
          <p:cNvSpPr txBox="1"/>
          <p:nvPr/>
        </p:nvSpPr>
        <p:spPr>
          <a:xfrm rot="319427">
            <a:off x="9197158" y="5270103"/>
            <a:ext cx="126066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hr-HR" dirty="0"/>
              <a:t>46. stranica</a:t>
            </a:r>
          </a:p>
        </p:txBody>
      </p:sp>
    </p:spTree>
    <p:extLst>
      <p:ext uri="{BB962C8B-B14F-4D97-AF65-F5344CB8AC3E}">
        <p14:creationId xmlns:p14="http://schemas.microsoft.com/office/powerpoint/2010/main" val="3712458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148</Words>
  <Application>Microsoft Office PowerPoint</Application>
  <PresentationFormat>Široki zaslon</PresentationFormat>
  <Paragraphs>26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 Pro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Vlado Jandrasek</dc:creator>
  <cp:lastModifiedBy>Vlado Jandrasek</cp:lastModifiedBy>
  <cp:revision>4</cp:revision>
  <dcterms:created xsi:type="dcterms:W3CDTF">2020-04-23T06:17:49Z</dcterms:created>
  <dcterms:modified xsi:type="dcterms:W3CDTF">2020-04-23T06:52:18Z</dcterms:modified>
</cp:coreProperties>
</file>