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6" r:id="rId4"/>
    <p:sldId id="261" r:id="rId5"/>
    <p:sldId id="257" r:id="rId6"/>
    <p:sldId id="263" r:id="rId7"/>
    <p:sldId id="262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C5A22-1BE0-43FD-9C8A-935923C7CDC2}" v="126" dt="2020-05-08T07:08:16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D5DC5A22-1BE0-43FD-9C8A-935923C7CDC2}"/>
    <pc:docChg chg="undo custSel addSld modSld sldOrd">
      <pc:chgData name="Vlado Jandrasek" userId="b9c5681ef4df86e2" providerId="LiveId" clId="{D5DC5A22-1BE0-43FD-9C8A-935923C7CDC2}" dt="2020-05-08T07:08:52.491" v="1076" actId="14100"/>
      <pc:docMkLst>
        <pc:docMk/>
      </pc:docMkLst>
      <pc:sldChg chg="addSp modSp mod">
        <pc:chgData name="Vlado Jandrasek" userId="b9c5681ef4df86e2" providerId="LiveId" clId="{D5DC5A22-1BE0-43FD-9C8A-935923C7CDC2}" dt="2020-05-08T06:58:26.843" v="742" actId="14100"/>
        <pc:sldMkLst>
          <pc:docMk/>
          <pc:sldMk cId="3247369840" sldId="256"/>
        </pc:sldMkLst>
        <pc:spChg chg="mod">
          <ac:chgData name="Vlado Jandrasek" userId="b9c5681ef4df86e2" providerId="LiveId" clId="{D5DC5A22-1BE0-43FD-9C8A-935923C7CDC2}" dt="2020-05-08T06:45:07.324" v="362" actId="1076"/>
          <ac:spMkLst>
            <pc:docMk/>
            <pc:sldMk cId="3247369840" sldId="256"/>
            <ac:spMk id="7" creationId="{4A8988AA-99E2-4853-B7B8-F22AAE267393}"/>
          </ac:spMkLst>
        </pc:spChg>
        <pc:spChg chg="add mod">
          <ac:chgData name="Vlado Jandrasek" userId="b9c5681ef4df86e2" providerId="LiveId" clId="{D5DC5A22-1BE0-43FD-9C8A-935923C7CDC2}" dt="2020-05-08T06:46:18.001" v="380" actId="1076"/>
          <ac:spMkLst>
            <pc:docMk/>
            <pc:sldMk cId="3247369840" sldId="256"/>
            <ac:spMk id="10" creationId="{8BD08286-795F-489D-8CC7-B7D16880A3F6}"/>
          </ac:spMkLst>
        </pc:spChg>
        <pc:spChg chg="add mod">
          <ac:chgData name="Vlado Jandrasek" userId="b9c5681ef4df86e2" providerId="LiveId" clId="{D5DC5A22-1BE0-43FD-9C8A-935923C7CDC2}" dt="2020-05-08T06:57:17.182" v="672"/>
          <ac:spMkLst>
            <pc:docMk/>
            <pc:sldMk cId="3247369840" sldId="256"/>
            <ac:spMk id="11" creationId="{EE21AB0D-18CB-416D-8637-AD4E5C9ABC15}"/>
          </ac:spMkLst>
        </pc:spChg>
        <pc:spChg chg="add mod">
          <ac:chgData name="Vlado Jandrasek" userId="b9c5681ef4df86e2" providerId="LiveId" clId="{D5DC5A22-1BE0-43FD-9C8A-935923C7CDC2}" dt="2020-05-08T06:58:26.843" v="742" actId="14100"/>
          <ac:spMkLst>
            <pc:docMk/>
            <pc:sldMk cId="3247369840" sldId="256"/>
            <ac:spMk id="13" creationId="{D43C42EF-7DD2-4E46-93EF-9446D6C08242}"/>
          </ac:spMkLst>
        </pc:spChg>
        <pc:picChg chg="mod">
          <ac:chgData name="Vlado Jandrasek" userId="b9c5681ef4df86e2" providerId="LiveId" clId="{D5DC5A22-1BE0-43FD-9C8A-935923C7CDC2}" dt="2020-05-08T06:45:04.572" v="361" actId="1076"/>
          <ac:picMkLst>
            <pc:docMk/>
            <pc:sldMk cId="3247369840" sldId="256"/>
            <ac:picMk id="8" creationId="{1ACD37B1-A61C-4CC1-A211-ABF6BEA9DB11}"/>
          </ac:picMkLst>
        </pc:picChg>
        <pc:picChg chg="add mod">
          <ac:chgData name="Vlado Jandrasek" userId="b9c5681ef4df86e2" providerId="LiveId" clId="{D5DC5A22-1BE0-43FD-9C8A-935923C7CDC2}" dt="2020-05-08T06:57:42.285" v="684" actId="1076"/>
          <ac:picMkLst>
            <pc:docMk/>
            <pc:sldMk cId="3247369840" sldId="256"/>
            <ac:picMk id="12" creationId="{5F3D1D72-CC06-47CD-9509-BDA0EEEE310A}"/>
          </ac:picMkLst>
        </pc:picChg>
      </pc:sldChg>
      <pc:sldChg chg="addSp modSp mod ord">
        <pc:chgData name="Vlado Jandrasek" userId="b9c5681ef4df86e2" providerId="LiveId" clId="{D5DC5A22-1BE0-43FD-9C8A-935923C7CDC2}" dt="2020-05-08T06:52:08.034" v="516" actId="20577"/>
        <pc:sldMkLst>
          <pc:docMk/>
          <pc:sldMk cId="4239734666" sldId="257"/>
        </pc:sldMkLst>
        <pc:spChg chg="mod">
          <ac:chgData name="Vlado Jandrasek" userId="b9c5681ef4df86e2" providerId="LiveId" clId="{D5DC5A22-1BE0-43FD-9C8A-935923C7CDC2}" dt="2020-05-08T06:46:40.636" v="384" actId="1076"/>
          <ac:spMkLst>
            <pc:docMk/>
            <pc:sldMk cId="4239734666" sldId="257"/>
            <ac:spMk id="9" creationId="{A2233B6B-6BF4-46B4-BD55-8EDA7FD44BB4}"/>
          </ac:spMkLst>
        </pc:spChg>
        <pc:spChg chg="add mod">
          <ac:chgData name="Vlado Jandrasek" userId="b9c5681ef4df86e2" providerId="LiveId" clId="{D5DC5A22-1BE0-43FD-9C8A-935923C7CDC2}" dt="2020-05-08T06:49:37.228" v="433" actId="1076"/>
          <ac:spMkLst>
            <pc:docMk/>
            <pc:sldMk cId="4239734666" sldId="257"/>
            <ac:spMk id="10" creationId="{8B0B32FB-C2E5-43C3-B09E-BF1447B542CE}"/>
          </ac:spMkLst>
        </pc:spChg>
        <pc:spChg chg="add mod">
          <ac:chgData name="Vlado Jandrasek" userId="b9c5681ef4df86e2" providerId="LiveId" clId="{D5DC5A22-1BE0-43FD-9C8A-935923C7CDC2}" dt="2020-05-08T06:50:55.513" v="485" actId="1076"/>
          <ac:spMkLst>
            <pc:docMk/>
            <pc:sldMk cId="4239734666" sldId="257"/>
            <ac:spMk id="12" creationId="{2CA51AB7-7516-4278-9786-02D195ABF9B0}"/>
          </ac:spMkLst>
        </pc:spChg>
        <pc:spChg chg="add mod">
          <ac:chgData name="Vlado Jandrasek" userId="b9c5681ef4df86e2" providerId="LiveId" clId="{D5DC5A22-1BE0-43FD-9C8A-935923C7CDC2}" dt="2020-05-08T06:52:08.034" v="516" actId="20577"/>
          <ac:spMkLst>
            <pc:docMk/>
            <pc:sldMk cId="4239734666" sldId="257"/>
            <ac:spMk id="13" creationId="{32A1DF89-411C-47DF-AC44-A3E5A8EC4A9C}"/>
          </ac:spMkLst>
        </pc:spChg>
        <pc:spChg chg="add mod">
          <ac:chgData name="Vlado Jandrasek" userId="b9c5681ef4df86e2" providerId="LiveId" clId="{D5DC5A22-1BE0-43FD-9C8A-935923C7CDC2}" dt="2020-05-08T06:51:37.453" v="496" actId="207"/>
          <ac:spMkLst>
            <pc:docMk/>
            <pc:sldMk cId="4239734666" sldId="257"/>
            <ac:spMk id="14" creationId="{0C9E46F4-1688-4BD8-A40E-FC8AA5061EB9}"/>
          </ac:spMkLst>
        </pc:spChg>
        <pc:spChg chg="add mod">
          <ac:chgData name="Vlado Jandrasek" userId="b9c5681ef4df86e2" providerId="LiveId" clId="{D5DC5A22-1BE0-43FD-9C8A-935923C7CDC2}" dt="2020-05-08T06:51:47.387" v="498" actId="1076"/>
          <ac:spMkLst>
            <pc:docMk/>
            <pc:sldMk cId="4239734666" sldId="257"/>
            <ac:spMk id="15" creationId="{6D9DAFAD-615C-482D-8B50-169F5E4028D4}"/>
          </ac:spMkLst>
        </pc:spChg>
        <pc:picChg chg="add mod">
          <ac:chgData name="Vlado Jandrasek" userId="b9c5681ef4df86e2" providerId="LiveId" clId="{D5DC5A22-1BE0-43FD-9C8A-935923C7CDC2}" dt="2020-05-08T06:51:11.546" v="491" actId="1076"/>
          <ac:picMkLst>
            <pc:docMk/>
            <pc:sldMk cId="4239734666" sldId="257"/>
            <ac:picMk id="11" creationId="{54EFFAF1-9191-4EF9-B147-5BFBA9BD8A78}"/>
          </ac:picMkLst>
        </pc:picChg>
      </pc:sldChg>
      <pc:sldChg chg="addSp modSp">
        <pc:chgData name="Vlado Jandrasek" userId="b9c5681ef4df86e2" providerId="LiveId" clId="{D5DC5A22-1BE0-43FD-9C8A-935923C7CDC2}" dt="2020-05-08T06:59:04.368" v="743"/>
        <pc:sldMkLst>
          <pc:docMk/>
          <pc:sldMk cId="3541630451" sldId="258"/>
        </pc:sldMkLst>
        <pc:spChg chg="add mod">
          <ac:chgData name="Vlado Jandrasek" userId="b9c5681ef4df86e2" providerId="LiveId" clId="{D5DC5A22-1BE0-43FD-9C8A-935923C7CDC2}" dt="2020-05-08T06:59:04.368" v="743"/>
          <ac:spMkLst>
            <pc:docMk/>
            <pc:sldMk cId="3541630451" sldId="258"/>
            <ac:spMk id="8" creationId="{030BBA33-2DE6-4BD7-89CE-4A0291866486}"/>
          </ac:spMkLst>
        </pc:spChg>
        <pc:spChg chg="add mod">
          <ac:chgData name="Vlado Jandrasek" userId="b9c5681ef4df86e2" providerId="LiveId" clId="{D5DC5A22-1BE0-43FD-9C8A-935923C7CDC2}" dt="2020-05-08T06:59:04.368" v="743"/>
          <ac:spMkLst>
            <pc:docMk/>
            <pc:sldMk cId="3541630451" sldId="258"/>
            <ac:spMk id="11" creationId="{46990A6C-EE49-4BE4-B6B3-51FEEE90C6EC}"/>
          </ac:spMkLst>
        </pc:spChg>
        <pc:spChg chg="add mod">
          <ac:chgData name="Vlado Jandrasek" userId="b9c5681ef4df86e2" providerId="LiveId" clId="{D5DC5A22-1BE0-43FD-9C8A-935923C7CDC2}" dt="2020-05-08T06:59:04.368" v="743"/>
          <ac:spMkLst>
            <pc:docMk/>
            <pc:sldMk cId="3541630451" sldId="258"/>
            <ac:spMk id="12" creationId="{DE7F793E-2C94-4102-978A-AD86D1E78284}"/>
          </ac:spMkLst>
        </pc:spChg>
        <pc:grpChg chg="add mod">
          <ac:chgData name="Vlado Jandrasek" userId="b9c5681ef4df86e2" providerId="LiveId" clId="{D5DC5A22-1BE0-43FD-9C8A-935923C7CDC2}" dt="2020-05-08T06:59:04.368" v="743"/>
          <ac:grpSpMkLst>
            <pc:docMk/>
            <pc:sldMk cId="3541630451" sldId="258"/>
            <ac:grpSpMk id="4" creationId="{231FADE2-C7A9-41BC-A030-3D8FB9C12A2F}"/>
          </ac:grpSpMkLst>
        </pc:grpChg>
        <pc:picChg chg="mod">
          <ac:chgData name="Vlado Jandrasek" userId="b9c5681ef4df86e2" providerId="LiveId" clId="{D5DC5A22-1BE0-43FD-9C8A-935923C7CDC2}" dt="2020-05-08T06:59:04.368" v="743"/>
          <ac:picMkLst>
            <pc:docMk/>
            <pc:sldMk cId="3541630451" sldId="258"/>
            <ac:picMk id="5" creationId="{74373346-2EF6-4EF1-9B85-4B023D3660BD}"/>
          </ac:picMkLst>
        </pc:picChg>
        <pc:picChg chg="add mod">
          <ac:chgData name="Vlado Jandrasek" userId="b9c5681ef4df86e2" providerId="LiveId" clId="{D5DC5A22-1BE0-43FD-9C8A-935923C7CDC2}" dt="2020-05-08T06:59:04.368" v="743"/>
          <ac:picMkLst>
            <pc:docMk/>
            <pc:sldMk cId="3541630451" sldId="258"/>
            <ac:picMk id="9" creationId="{CB8E89E3-21B9-40E1-A632-C071E9D3038C}"/>
          </ac:picMkLst>
        </pc:picChg>
        <pc:picChg chg="add mod">
          <ac:chgData name="Vlado Jandrasek" userId="b9c5681ef4df86e2" providerId="LiveId" clId="{D5DC5A22-1BE0-43FD-9C8A-935923C7CDC2}" dt="2020-05-08T06:59:04.368" v="743"/>
          <ac:picMkLst>
            <pc:docMk/>
            <pc:sldMk cId="3541630451" sldId="258"/>
            <ac:picMk id="10" creationId="{6D98A1F7-8A9E-4922-AFD1-03D4346E83AA}"/>
          </ac:picMkLst>
        </pc:picChg>
        <pc:cxnChg chg="mod">
          <ac:chgData name="Vlado Jandrasek" userId="b9c5681ef4df86e2" providerId="LiveId" clId="{D5DC5A22-1BE0-43FD-9C8A-935923C7CDC2}" dt="2020-05-08T06:59:04.368" v="743"/>
          <ac:cxnSpMkLst>
            <pc:docMk/>
            <pc:sldMk cId="3541630451" sldId="258"/>
            <ac:cxnSpMk id="6" creationId="{11706DAF-5D3D-49EC-87BF-9E55701250F8}"/>
          </ac:cxnSpMkLst>
        </pc:cxnChg>
        <pc:cxnChg chg="mod">
          <ac:chgData name="Vlado Jandrasek" userId="b9c5681ef4df86e2" providerId="LiveId" clId="{D5DC5A22-1BE0-43FD-9C8A-935923C7CDC2}" dt="2020-05-08T06:59:04.368" v="743"/>
          <ac:cxnSpMkLst>
            <pc:docMk/>
            <pc:sldMk cId="3541630451" sldId="258"/>
            <ac:cxnSpMk id="7" creationId="{58EA6046-8380-4A4C-825B-7261F3AB8B2B}"/>
          </ac:cxnSpMkLst>
        </pc:cxnChg>
      </pc:sldChg>
      <pc:sldChg chg="modSp mod">
        <pc:chgData name="Vlado Jandrasek" userId="b9c5681ef4df86e2" providerId="LiveId" clId="{D5DC5A22-1BE0-43FD-9C8A-935923C7CDC2}" dt="2020-05-08T07:07:46.429" v="1065" actId="1076"/>
        <pc:sldMkLst>
          <pc:docMk/>
          <pc:sldMk cId="2231212479" sldId="259"/>
        </pc:sldMkLst>
        <pc:picChg chg="mod">
          <ac:chgData name="Vlado Jandrasek" userId="b9c5681ef4df86e2" providerId="LiveId" clId="{D5DC5A22-1BE0-43FD-9C8A-935923C7CDC2}" dt="2020-05-08T07:07:46.429" v="1065" actId="1076"/>
          <ac:picMkLst>
            <pc:docMk/>
            <pc:sldMk cId="2231212479" sldId="259"/>
            <ac:picMk id="11" creationId="{7102B4AD-BB98-4AB2-8D35-629D7911DA78}"/>
          </ac:picMkLst>
        </pc:picChg>
      </pc:sldChg>
      <pc:sldChg chg="addSp modSp mod">
        <pc:chgData name="Vlado Jandrasek" userId="b9c5681ef4df86e2" providerId="LiveId" clId="{D5DC5A22-1BE0-43FD-9C8A-935923C7CDC2}" dt="2020-05-08T07:07:21.159" v="1062" actId="1076"/>
        <pc:sldMkLst>
          <pc:docMk/>
          <pc:sldMk cId="4168273975" sldId="260"/>
        </pc:sldMkLst>
        <pc:spChg chg="mod">
          <ac:chgData name="Vlado Jandrasek" userId="b9c5681ef4df86e2" providerId="LiveId" clId="{D5DC5A22-1BE0-43FD-9C8A-935923C7CDC2}" dt="2020-05-08T07:04:58.270" v="942" actId="1076"/>
          <ac:spMkLst>
            <pc:docMk/>
            <pc:sldMk cId="4168273975" sldId="260"/>
            <ac:spMk id="2" creationId="{73F5ADB9-9C38-4B04-8FFD-E60E86999EB5}"/>
          </ac:spMkLst>
        </pc:spChg>
        <pc:spChg chg="mod">
          <ac:chgData name="Vlado Jandrasek" userId="b9c5681ef4df86e2" providerId="LiveId" clId="{D5DC5A22-1BE0-43FD-9C8A-935923C7CDC2}" dt="2020-05-08T07:04:58.270" v="942" actId="1076"/>
          <ac:spMkLst>
            <pc:docMk/>
            <pc:sldMk cId="4168273975" sldId="260"/>
            <ac:spMk id="3" creationId="{BE546FEC-88C9-466B-8FD9-6768FCCC238E}"/>
          </ac:spMkLst>
        </pc:spChg>
        <pc:spChg chg="add mod">
          <ac:chgData name="Vlado Jandrasek" userId="b9c5681ef4df86e2" providerId="LiveId" clId="{D5DC5A22-1BE0-43FD-9C8A-935923C7CDC2}" dt="2020-05-08T07:04:58.270" v="942" actId="1076"/>
          <ac:spMkLst>
            <pc:docMk/>
            <pc:sldMk cId="4168273975" sldId="260"/>
            <ac:spMk id="4" creationId="{1FB58590-F1BF-4ADD-B52E-B07E76BE5961}"/>
          </ac:spMkLst>
        </pc:spChg>
        <pc:spChg chg="add mod">
          <ac:chgData name="Vlado Jandrasek" userId="b9c5681ef4df86e2" providerId="LiveId" clId="{D5DC5A22-1BE0-43FD-9C8A-935923C7CDC2}" dt="2020-05-08T07:04:58.270" v="942" actId="1076"/>
          <ac:spMkLst>
            <pc:docMk/>
            <pc:sldMk cId="4168273975" sldId="260"/>
            <ac:spMk id="5" creationId="{93EB2CF4-2A00-4564-89D6-AFCFB8AF5393}"/>
          </ac:spMkLst>
        </pc:spChg>
        <pc:spChg chg="add mod">
          <ac:chgData name="Vlado Jandrasek" userId="b9c5681ef4df86e2" providerId="LiveId" clId="{D5DC5A22-1BE0-43FD-9C8A-935923C7CDC2}" dt="2020-05-08T07:07:19.787" v="1061" actId="1076"/>
          <ac:spMkLst>
            <pc:docMk/>
            <pc:sldMk cId="4168273975" sldId="260"/>
            <ac:spMk id="11" creationId="{7978FEEF-6D21-4AAC-B92D-43503A28DAE9}"/>
          </ac:spMkLst>
        </pc:spChg>
        <pc:picChg chg="add mod">
          <ac:chgData name="Vlado Jandrasek" userId="b9c5681ef4df86e2" providerId="LiveId" clId="{D5DC5A22-1BE0-43FD-9C8A-935923C7CDC2}" dt="2020-05-08T07:07:21.159" v="1062" actId="1076"/>
          <ac:picMkLst>
            <pc:docMk/>
            <pc:sldMk cId="4168273975" sldId="260"/>
            <ac:picMk id="10" creationId="{68C0D7CE-0777-4B2F-85B3-07ED88720AC8}"/>
          </ac:picMkLst>
        </pc:picChg>
        <pc:cxnChg chg="add mod">
          <ac:chgData name="Vlado Jandrasek" userId="b9c5681ef4df86e2" providerId="LiveId" clId="{D5DC5A22-1BE0-43FD-9C8A-935923C7CDC2}" dt="2020-05-08T07:04:58.270" v="942" actId="1076"/>
          <ac:cxnSpMkLst>
            <pc:docMk/>
            <pc:sldMk cId="4168273975" sldId="260"/>
            <ac:cxnSpMk id="7" creationId="{9404094F-908A-4E62-8EC7-0D97AD9B1771}"/>
          </ac:cxnSpMkLst>
        </pc:cxnChg>
      </pc:sldChg>
      <pc:sldChg chg="addSp delSp modSp mod">
        <pc:chgData name="Vlado Jandrasek" userId="b9c5681ef4df86e2" providerId="LiveId" clId="{D5DC5A22-1BE0-43FD-9C8A-935923C7CDC2}" dt="2020-05-08T07:00:28.751" v="817" actId="20577"/>
        <pc:sldMkLst>
          <pc:docMk/>
          <pc:sldMk cId="1785877371" sldId="261"/>
        </pc:sldMkLst>
        <pc:spChg chg="add mod">
          <ac:chgData name="Vlado Jandrasek" userId="b9c5681ef4df86e2" providerId="LiveId" clId="{D5DC5A22-1BE0-43FD-9C8A-935923C7CDC2}" dt="2020-05-08T06:48:16.177" v="402"/>
          <ac:spMkLst>
            <pc:docMk/>
            <pc:sldMk cId="1785877371" sldId="261"/>
            <ac:spMk id="10" creationId="{8077FC76-9DE5-4A18-88D1-F3E7FF64B66C}"/>
          </ac:spMkLst>
        </pc:spChg>
        <pc:spChg chg="add mod">
          <ac:chgData name="Vlado Jandrasek" userId="b9c5681ef4df86e2" providerId="LiveId" clId="{D5DC5A22-1BE0-43FD-9C8A-935923C7CDC2}" dt="2020-05-08T07:00:28.751" v="817" actId="20577"/>
          <ac:spMkLst>
            <pc:docMk/>
            <pc:sldMk cId="1785877371" sldId="261"/>
            <ac:spMk id="12" creationId="{4DA31049-9E9C-4405-BDFB-039D37165963}"/>
          </ac:spMkLst>
        </pc:spChg>
        <pc:picChg chg="add del mod">
          <ac:chgData name="Vlado Jandrasek" userId="b9c5681ef4df86e2" providerId="LiveId" clId="{D5DC5A22-1BE0-43FD-9C8A-935923C7CDC2}" dt="2020-05-08T06:44:51.630" v="358" actId="478"/>
          <ac:picMkLst>
            <pc:docMk/>
            <pc:sldMk cId="1785877371" sldId="261"/>
            <ac:picMk id="9" creationId="{9BA2BE4F-13ED-472D-A571-D2A1FA9ADC70}"/>
          </ac:picMkLst>
        </pc:picChg>
        <pc:picChg chg="add mod">
          <ac:chgData name="Vlado Jandrasek" userId="b9c5681ef4df86e2" providerId="LiveId" clId="{D5DC5A22-1BE0-43FD-9C8A-935923C7CDC2}" dt="2020-05-08T06:48:56.375" v="431" actId="14100"/>
          <ac:picMkLst>
            <pc:docMk/>
            <pc:sldMk cId="1785877371" sldId="261"/>
            <ac:picMk id="11" creationId="{077035A9-CED0-439B-A6D9-8FD000D3D1BE}"/>
          </ac:picMkLst>
        </pc:picChg>
      </pc:sldChg>
      <pc:sldChg chg="addSp delSp modSp new mod ord">
        <pc:chgData name="Vlado Jandrasek" userId="b9c5681ef4df86e2" providerId="LiveId" clId="{D5DC5A22-1BE0-43FD-9C8A-935923C7CDC2}" dt="2020-05-08T07:02:55.430" v="846" actId="207"/>
        <pc:sldMkLst>
          <pc:docMk/>
          <pc:sldMk cId="3072789444" sldId="262"/>
        </pc:sldMkLst>
        <pc:spChg chg="add mod ord">
          <ac:chgData name="Vlado Jandrasek" userId="b9c5681ef4df86e2" providerId="LiveId" clId="{D5DC5A22-1BE0-43FD-9C8A-935923C7CDC2}" dt="2020-05-08T06:33:26.122" v="36" actId="2085"/>
          <ac:spMkLst>
            <pc:docMk/>
            <pc:sldMk cId="3072789444" sldId="262"/>
            <ac:spMk id="8" creationId="{364A1204-9C19-4DE0-93A4-09580F5D16B2}"/>
          </ac:spMkLst>
        </pc:spChg>
        <pc:spChg chg="add mod ord">
          <ac:chgData name="Vlado Jandrasek" userId="b9c5681ef4df86e2" providerId="LiveId" clId="{D5DC5A22-1BE0-43FD-9C8A-935923C7CDC2}" dt="2020-05-08T06:39:10.959" v="220" actId="1076"/>
          <ac:spMkLst>
            <pc:docMk/>
            <pc:sldMk cId="3072789444" sldId="262"/>
            <ac:spMk id="9" creationId="{026F0792-2B45-4E1C-94B5-380CE6BD7CEB}"/>
          </ac:spMkLst>
        </pc:spChg>
        <pc:spChg chg="add mod">
          <ac:chgData name="Vlado Jandrasek" userId="b9c5681ef4df86e2" providerId="LiveId" clId="{D5DC5A22-1BE0-43FD-9C8A-935923C7CDC2}" dt="2020-05-08T07:02:13.464" v="836" actId="20577"/>
          <ac:spMkLst>
            <pc:docMk/>
            <pc:sldMk cId="3072789444" sldId="262"/>
            <ac:spMk id="10" creationId="{776CC751-5B36-44D9-AE05-DB53279EDCB9}"/>
          </ac:spMkLst>
        </pc:spChg>
        <pc:spChg chg="add mod">
          <ac:chgData name="Vlado Jandrasek" userId="b9c5681ef4df86e2" providerId="LiveId" clId="{D5DC5A22-1BE0-43FD-9C8A-935923C7CDC2}" dt="2020-05-08T07:02:18.579" v="838" actId="20577"/>
          <ac:spMkLst>
            <pc:docMk/>
            <pc:sldMk cId="3072789444" sldId="262"/>
            <ac:spMk id="11" creationId="{346BC442-5D46-46F7-B0EB-3EFFB79C9A34}"/>
          </ac:spMkLst>
        </pc:spChg>
        <pc:spChg chg="add mod">
          <ac:chgData name="Vlado Jandrasek" userId="b9c5681ef4df86e2" providerId="LiveId" clId="{D5DC5A22-1BE0-43FD-9C8A-935923C7CDC2}" dt="2020-05-08T06:39:42.422" v="226" actId="1076"/>
          <ac:spMkLst>
            <pc:docMk/>
            <pc:sldMk cId="3072789444" sldId="262"/>
            <ac:spMk id="12" creationId="{016B336D-FAEC-432E-BD34-6C74AF9D36A5}"/>
          </ac:spMkLst>
        </pc:spChg>
        <pc:spChg chg="add mod">
          <ac:chgData name="Vlado Jandrasek" userId="b9c5681ef4df86e2" providerId="LiveId" clId="{D5DC5A22-1BE0-43FD-9C8A-935923C7CDC2}" dt="2020-05-08T06:40:06.980" v="236" actId="1036"/>
          <ac:spMkLst>
            <pc:docMk/>
            <pc:sldMk cId="3072789444" sldId="262"/>
            <ac:spMk id="13" creationId="{FAA14A9E-749E-48B5-BD42-335CF975A380}"/>
          </ac:spMkLst>
        </pc:spChg>
        <pc:spChg chg="add mod">
          <ac:chgData name="Vlado Jandrasek" userId="b9c5681ef4df86e2" providerId="LiveId" clId="{D5DC5A22-1BE0-43FD-9C8A-935923C7CDC2}" dt="2020-05-08T07:02:34.448" v="840" actId="1076"/>
          <ac:spMkLst>
            <pc:docMk/>
            <pc:sldMk cId="3072789444" sldId="262"/>
            <ac:spMk id="14" creationId="{2391B882-6A67-4314-99F1-4CC70A294AD6}"/>
          </ac:spMkLst>
        </pc:spChg>
        <pc:spChg chg="add mod">
          <ac:chgData name="Vlado Jandrasek" userId="b9c5681ef4df86e2" providerId="LiveId" clId="{D5DC5A22-1BE0-43FD-9C8A-935923C7CDC2}" dt="2020-05-08T06:43:46.334" v="351" actId="1076"/>
          <ac:spMkLst>
            <pc:docMk/>
            <pc:sldMk cId="3072789444" sldId="262"/>
            <ac:spMk id="15" creationId="{58A7465B-EA89-42B8-8BC7-CCF60B0258D6}"/>
          </ac:spMkLst>
        </pc:spChg>
        <pc:spChg chg="add mod">
          <ac:chgData name="Vlado Jandrasek" userId="b9c5681ef4df86e2" providerId="LiveId" clId="{D5DC5A22-1BE0-43FD-9C8A-935923C7CDC2}" dt="2020-05-08T07:02:44.023" v="843" actId="207"/>
          <ac:spMkLst>
            <pc:docMk/>
            <pc:sldMk cId="3072789444" sldId="262"/>
            <ac:spMk id="16" creationId="{C3CFE6BD-CD5E-47F0-9D8B-12B8CC399327}"/>
          </ac:spMkLst>
        </pc:spChg>
        <pc:spChg chg="add mod">
          <ac:chgData name="Vlado Jandrasek" userId="b9c5681ef4df86e2" providerId="LiveId" clId="{D5DC5A22-1BE0-43FD-9C8A-935923C7CDC2}" dt="2020-05-08T07:02:55.430" v="846" actId="207"/>
          <ac:spMkLst>
            <pc:docMk/>
            <pc:sldMk cId="3072789444" sldId="262"/>
            <ac:spMk id="17" creationId="{9F168338-2A18-41D2-A6B4-8C1B37072469}"/>
          </ac:spMkLst>
        </pc:spChg>
        <pc:picChg chg="add del mod">
          <ac:chgData name="Vlado Jandrasek" userId="b9c5681ef4df86e2" providerId="LiveId" clId="{D5DC5A22-1BE0-43FD-9C8A-935923C7CDC2}" dt="2020-05-08T06:24:17.231" v="3" actId="478"/>
          <ac:picMkLst>
            <pc:docMk/>
            <pc:sldMk cId="3072789444" sldId="262"/>
            <ac:picMk id="2" creationId="{3C123DCA-2491-465E-A186-47AD594D6D0D}"/>
          </ac:picMkLst>
        </pc:picChg>
        <pc:picChg chg="add mod">
          <ac:chgData name="Vlado Jandrasek" userId="b9c5681ef4df86e2" providerId="LiveId" clId="{D5DC5A22-1BE0-43FD-9C8A-935923C7CDC2}" dt="2020-05-08T06:32:17.995" v="21" actId="1076"/>
          <ac:picMkLst>
            <pc:docMk/>
            <pc:sldMk cId="3072789444" sldId="262"/>
            <ac:picMk id="3" creationId="{6A49F2C2-BFD8-470E-A82C-376C82D214E6}"/>
          </ac:picMkLst>
        </pc:picChg>
        <pc:picChg chg="add mod">
          <ac:chgData name="Vlado Jandrasek" userId="b9c5681ef4df86e2" providerId="LiveId" clId="{D5DC5A22-1BE0-43FD-9C8A-935923C7CDC2}" dt="2020-05-08T06:32:19.992" v="22" actId="1076"/>
          <ac:picMkLst>
            <pc:docMk/>
            <pc:sldMk cId="3072789444" sldId="262"/>
            <ac:picMk id="4" creationId="{93326F09-C21A-40BB-94E9-6DD20096291D}"/>
          </ac:picMkLst>
        </pc:picChg>
        <pc:picChg chg="add mod">
          <ac:chgData name="Vlado Jandrasek" userId="b9c5681ef4df86e2" providerId="LiveId" clId="{D5DC5A22-1BE0-43FD-9C8A-935923C7CDC2}" dt="2020-05-08T06:32:58.684" v="30" actId="1076"/>
          <ac:picMkLst>
            <pc:docMk/>
            <pc:sldMk cId="3072789444" sldId="262"/>
            <ac:picMk id="5" creationId="{E5F482FC-7ACE-4059-80FE-4F623A8CF453}"/>
          </ac:picMkLst>
        </pc:picChg>
        <pc:picChg chg="add del mod">
          <ac:chgData name="Vlado Jandrasek" userId="b9c5681ef4df86e2" providerId="LiveId" clId="{D5DC5A22-1BE0-43FD-9C8A-935923C7CDC2}" dt="2020-05-08T06:28:22.603" v="16" actId="21"/>
          <ac:picMkLst>
            <pc:docMk/>
            <pc:sldMk cId="3072789444" sldId="262"/>
            <ac:picMk id="6" creationId="{A1FA5C17-20E1-4BC3-8C31-1313E902F477}"/>
          </ac:picMkLst>
        </pc:picChg>
        <pc:picChg chg="add mod">
          <ac:chgData name="Vlado Jandrasek" userId="b9c5681ef4df86e2" providerId="LiveId" clId="{D5DC5A22-1BE0-43FD-9C8A-935923C7CDC2}" dt="2020-05-08T06:32:24.962" v="24" actId="1076"/>
          <ac:picMkLst>
            <pc:docMk/>
            <pc:sldMk cId="3072789444" sldId="262"/>
            <ac:picMk id="7" creationId="{E6D9D6A6-4582-40C7-935D-B05BCB336DC6}"/>
          </ac:picMkLst>
        </pc:picChg>
      </pc:sldChg>
      <pc:sldChg chg="addSp delSp modSp new mod ord">
        <pc:chgData name="Vlado Jandrasek" userId="b9c5681ef4df86e2" providerId="LiveId" clId="{D5DC5A22-1BE0-43FD-9C8A-935923C7CDC2}" dt="2020-05-08T07:04:14.774" v="939" actId="1076"/>
        <pc:sldMkLst>
          <pc:docMk/>
          <pc:sldMk cId="795472947" sldId="263"/>
        </pc:sldMkLst>
        <pc:spChg chg="add mod">
          <ac:chgData name="Vlado Jandrasek" userId="b9c5681ef4df86e2" providerId="LiveId" clId="{D5DC5A22-1BE0-43FD-9C8A-935923C7CDC2}" dt="2020-05-08T07:01:54.632" v="830" actId="14100"/>
          <ac:spMkLst>
            <pc:docMk/>
            <pc:sldMk cId="795472947" sldId="263"/>
            <ac:spMk id="2" creationId="{DF8E07CE-AAE5-493D-9639-0239EFDE475F}"/>
          </ac:spMkLst>
        </pc:spChg>
        <pc:spChg chg="add del mod">
          <ac:chgData name="Vlado Jandrasek" userId="b9c5681ef4df86e2" providerId="LiveId" clId="{D5DC5A22-1BE0-43FD-9C8A-935923C7CDC2}" dt="2020-05-08T06:52:51.524" v="522" actId="478"/>
          <ac:spMkLst>
            <pc:docMk/>
            <pc:sldMk cId="795472947" sldId="263"/>
            <ac:spMk id="4" creationId="{5982B9F8-4851-4F40-8A4C-7D5BDB9139FF}"/>
          </ac:spMkLst>
        </pc:spChg>
        <pc:spChg chg="add del mod">
          <ac:chgData name="Vlado Jandrasek" userId="b9c5681ef4df86e2" providerId="LiveId" clId="{D5DC5A22-1BE0-43FD-9C8A-935923C7CDC2}" dt="2020-05-08T06:52:40.050" v="518" actId="478"/>
          <ac:spMkLst>
            <pc:docMk/>
            <pc:sldMk cId="795472947" sldId="263"/>
            <ac:spMk id="5" creationId="{66FAD350-B1D4-4F61-A4B4-8BDCB75E2FEA}"/>
          </ac:spMkLst>
        </pc:spChg>
        <pc:spChg chg="add del mod">
          <ac:chgData name="Vlado Jandrasek" userId="b9c5681ef4df86e2" providerId="LiveId" clId="{D5DC5A22-1BE0-43FD-9C8A-935923C7CDC2}" dt="2020-05-08T06:52:50.152" v="521" actId="478"/>
          <ac:spMkLst>
            <pc:docMk/>
            <pc:sldMk cId="795472947" sldId="263"/>
            <ac:spMk id="6" creationId="{02838BC2-C927-4245-A6DF-A1111FD0EBD8}"/>
          </ac:spMkLst>
        </pc:spChg>
        <pc:spChg chg="add mod">
          <ac:chgData name="Vlado Jandrasek" userId="b9c5681ef4df86e2" providerId="LiveId" clId="{D5DC5A22-1BE0-43FD-9C8A-935923C7CDC2}" dt="2020-05-08T07:01:46.580" v="829" actId="14100"/>
          <ac:spMkLst>
            <pc:docMk/>
            <pc:sldMk cId="795472947" sldId="263"/>
            <ac:spMk id="7" creationId="{22A1FBEC-FD3E-4C4E-B635-96876D86D115}"/>
          </ac:spMkLst>
        </pc:spChg>
        <pc:spChg chg="add mod">
          <ac:chgData name="Vlado Jandrasek" userId="b9c5681ef4df86e2" providerId="LiveId" clId="{D5DC5A22-1BE0-43FD-9C8A-935923C7CDC2}" dt="2020-05-08T07:01:59.917" v="832" actId="1076"/>
          <ac:spMkLst>
            <pc:docMk/>
            <pc:sldMk cId="795472947" sldId="263"/>
            <ac:spMk id="8" creationId="{AB45E0C7-2721-4D01-96AD-BBCAE97DFC4D}"/>
          </ac:spMkLst>
        </pc:spChg>
        <pc:spChg chg="add mod">
          <ac:chgData name="Vlado Jandrasek" userId="b9c5681ef4df86e2" providerId="LiveId" clId="{D5DC5A22-1BE0-43FD-9C8A-935923C7CDC2}" dt="2020-05-08T07:03:39.659" v="892" actId="1076"/>
          <ac:spMkLst>
            <pc:docMk/>
            <pc:sldMk cId="795472947" sldId="263"/>
            <ac:spMk id="9" creationId="{EA03EED7-1A59-4449-9831-FC1A3CDDB342}"/>
          </ac:spMkLst>
        </pc:spChg>
        <pc:spChg chg="add mod">
          <ac:chgData name="Vlado Jandrasek" userId="b9c5681ef4df86e2" providerId="LiveId" clId="{D5DC5A22-1BE0-43FD-9C8A-935923C7CDC2}" dt="2020-05-08T07:04:14.774" v="939" actId="1076"/>
          <ac:spMkLst>
            <pc:docMk/>
            <pc:sldMk cId="795472947" sldId="263"/>
            <ac:spMk id="10" creationId="{FDB10835-94CB-41B6-A2A2-4AFACD00CAB8}"/>
          </ac:spMkLst>
        </pc:spChg>
        <pc:picChg chg="add mod">
          <ac:chgData name="Vlado Jandrasek" userId="b9c5681ef4df86e2" providerId="LiveId" clId="{D5DC5A22-1BE0-43FD-9C8A-935923C7CDC2}" dt="2020-05-08T06:48:00.207" v="401" actId="1076"/>
          <ac:picMkLst>
            <pc:docMk/>
            <pc:sldMk cId="795472947" sldId="263"/>
            <ac:picMk id="3" creationId="{C6ED4408-16F6-4B1F-9296-78BDA7D09D97}"/>
          </ac:picMkLst>
        </pc:picChg>
        <pc:cxnChg chg="add mod">
          <ac:chgData name="Vlado Jandrasek" userId="b9c5681ef4df86e2" providerId="LiveId" clId="{D5DC5A22-1BE0-43FD-9C8A-935923C7CDC2}" dt="2020-05-08T07:04:09.789" v="938" actId="693"/>
          <ac:cxnSpMkLst>
            <pc:docMk/>
            <pc:sldMk cId="795472947" sldId="263"/>
            <ac:cxnSpMk id="12" creationId="{49AB9468-B81D-4A2F-A06B-584D226D7190}"/>
          </ac:cxnSpMkLst>
        </pc:cxnChg>
      </pc:sldChg>
      <pc:sldChg chg="addSp modSp new mod modAnim">
        <pc:chgData name="Vlado Jandrasek" userId="b9c5681ef4df86e2" providerId="LiveId" clId="{D5DC5A22-1BE0-43FD-9C8A-935923C7CDC2}" dt="2020-05-08T07:00:15.333" v="813" actId="14100"/>
        <pc:sldMkLst>
          <pc:docMk/>
          <pc:sldMk cId="1010435326" sldId="264"/>
        </pc:sldMkLst>
        <pc:spChg chg="mod">
          <ac:chgData name="Vlado Jandrasek" userId="b9c5681ef4df86e2" providerId="LiveId" clId="{D5DC5A22-1BE0-43FD-9C8A-935923C7CDC2}" dt="2020-05-08T06:59:22.761" v="745"/>
          <ac:spMkLst>
            <pc:docMk/>
            <pc:sldMk cId="1010435326" sldId="264"/>
            <ac:spMk id="3" creationId="{5D969F7D-A6C7-44E3-9DED-A572B52BB4FE}"/>
          </ac:spMkLst>
        </pc:spChg>
        <pc:spChg chg="mod">
          <ac:chgData name="Vlado Jandrasek" userId="b9c5681ef4df86e2" providerId="LiveId" clId="{D5DC5A22-1BE0-43FD-9C8A-935923C7CDC2}" dt="2020-05-08T06:59:22.761" v="745"/>
          <ac:spMkLst>
            <pc:docMk/>
            <pc:sldMk cId="1010435326" sldId="264"/>
            <ac:spMk id="4" creationId="{B5AFF9FE-00FB-42F0-B54D-556E66BF9F39}"/>
          </ac:spMkLst>
        </pc:spChg>
        <pc:spChg chg="add mod">
          <ac:chgData name="Vlado Jandrasek" userId="b9c5681ef4df86e2" providerId="LiveId" clId="{D5DC5A22-1BE0-43FD-9C8A-935923C7CDC2}" dt="2020-05-08T07:00:15.333" v="813" actId="14100"/>
          <ac:spMkLst>
            <pc:docMk/>
            <pc:sldMk cId="1010435326" sldId="264"/>
            <ac:spMk id="7" creationId="{60108A7D-0278-4D93-88FF-A07ED03A6AB5}"/>
          </ac:spMkLst>
        </pc:spChg>
        <pc:grpChg chg="add mod">
          <ac:chgData name="Vlado Jandrasek" userId="b9c5681ef4df86e2" providerId="LiveId" clId="{D5DC5A22-1BE0-43FD-9C8A-935923C7CDC2}" dt="2020-05-08T06:59:22.761" v="745"/>
          <ac:grpSpMkLst>
            <pc:docMk/>
            <pc:sldMk cId="1010435326" sldId="264"/>
            <ac:grpSpMk id="2" creationId="{39F0A30F-357C-4ACE-A6EA-AB744FCF4645}"/>
          </ac:grpSpMkLst>
        </pc:grpChg>
        <pc:picChg chg="mod">
          <ac:chgData name="Vlado Jandrasek" userId="b9c5681ef4df86e2" providerId="LiveId" clId="{D5DC5A22-1BE0-43FD-9C8A-935923C7CDC2}" dt="2020-05-08T06:59:22.761" v="745"/>
          <ac:picMkLst>
            <pc:docMk/>
            <pc:sldMk cId="1010435326" sldId="264"/>
            <ac:picMk id="5" creationId="{F5A6DCE3-871D-4A50-8C63-64717CBE0621}"/>
          </ac:picMkLst>
        </pc:picChg>
        <pc:picChg chg="add mod">
          <ac:chgData name="Vlado Jandrasek" userId="b9c5681ef4df86e2" providerId="LiveId" clId="{D5DC5A22-1BE0-43FD-9C8A-935923C7CDC2}" dt="2020-05-08T06:59:52.727" v="786" actId="1076"/>
          <ac:picMkLst>
            <pc:docMk/>
            <pc:sldMk cId="1010435326" sldId="264"/>
            <ac:picMk id="6" creationId="{2538FB06-8007-41C4-BBEC-B26F088E29C5}"/>
          </ac:picMkLst>
        </pc:picChg>
      </pc:sldChg>
      <pc:sldChg chg="addSp delSp modSp new mod">
        <pc:chgData name="Vlado Jandrasek" userId="b9c5681ef4df86e2" providerId="LiveId" clId="{D5DC5A22-1BE0-43FD-9C8A-935923C7CDC2}" dt="2020-05-08T07:08:52.491" v="1076" actId="14100"/>
        <pc:sldMkLst>
          <pc:docMk/>
          <pc:sldMk cId="3993469319" sldId="265"/>
        </pc:sldMkLst>
        <pc:spChg chg="add mod">
          <ac:chgData name="Vlado Jandrasek" userId="b9c5681ef4df86e2" providerId="LiveId" clId="{D5DC5A22-1BE0-43FD-9C8A-935923C7CDC2}" dt="2020-05-08T07:08:52.491" v="1076" actId="14100"/>
          <ac:spMkLst>
            <pc:docMk/>
            <pc:sldMk cId="3993469319" sldId="265"/>
            <ac:spMk id="3" creationId="{A887E4E1-BA75-4C29-B687-03373E3F5BDE}"/>
          </ac:spMkLst>
        </pc:spChg>
        <pc:spChg chg="add mod">
          <ac:chgData name="Vlado Jandrasek" userId="b9c5681ef4df86e2" providerId="LiveId" clId="{D5DC5A22-1BE0-43FD-9C8A-935923C7CDC2}" dt="2020-05-08T07:08:44.023" v="1074" actId="1076"/>
          <ac:spMkLst>
            <pc:docMk/>
            <pc:sldMk cId="3993469319" sldId="265"/>
            <ac:spMk id="7" creationId="{4FE67650-D4C7-4D93-A284-6908516C8720}"/>
          </ac:spMkLst>
        </pc:spChg>
        <pc:spChg chg="add mod">
          <ac:chgData name="Vlado Jandrasek" userId="b9c5681ef4df86e2" providerId="LiveId" clId="{D5DC5A22-1BE0-43FD-9C8A-935923C7CDC2}" dt="2020-05-08T07:08:44.023" v="1074" actId="1076"/>
          <ac:spMkLst>
            <pc:docMk/>
            <pc:sldMk cId="3993469319" sldId="265"/>
            <ac:spMk id="8" creationId="{C05C6C3E-559D-42E8-BEB8-EDE138CA4921}"/>
          </ac:spMkLst>
        </pc:spChg>
        <pc:picChg chg="add mod">
          <ac:chgData name="Vlado Jandrasek" userId="b9c5681ef4df86e2" providerId="LiveId" clId="{D5DC5A22-1BE0-43FD-9C8A-935923C7CDC2}" dt="2020-05-08T07:06:56.281" v="1043"/>
          <ac:picMkLst>
            <pc:docMk/>
            <pc:sldMk cId="3993469319" sldId="265"/>
            <ac:picMk id="2" creationId="{73BD650C-9B3B-4EEA-A3A5-98F704752220}"/>
          </ac:picMkLst>
        </pc:picChg>
        <pc:picChg chg="add mod">
          <ac:chgData name="Vlado Jandrasek" userId="b9c5681ef4df86e2" providerId="LiveId" clId="{D5DC5A22-1BE0-43FD-9C8A-935923C7CDC2}" dt="2020-05-08T07:07:35.851" v="1064" actId="1076"/>
          <ac:picMkLst>
            <pc:docMk/>
            <pc:sldMk cId="3993469319" sldId="265"/>
            <ac:picMk id="4" creationId="{4C045DD0-0DEA-4E95-B079-E6A1008E11F1}"/>
          </ac:picMkLst>
        </pc:picChg>
        <pc:picChg chg="add mod">
          <ac:chgData name="Vlado Jandrasek" userId="b9c5681ef4df86e2" providerId="LiveId" clId="{D5DC5A22-1BE0-43FD-9C8A-935923C7CDC2}" dt="2020-05-08T07:07:53.807" v="1068" actId="1076"/>
          <ac:picMkLst>
            <pc:docMk/>
            <pc:sldMk cId="3993469319" sldId="265"/>
            <ac:picMk id="5" creationId="{9FF41B2E-FB4B-4EBD-80AE-AF4B63239C1C}"/>
          </ac:picMkLst>
        </pc:picChg>
        <pc:picChg chg="add del mod">
          <ac:chgData name="Vlado Jandrasek" userId="b9c5681ef4df86e2" providerId="LiveId" clId="{D5DC5A22-1BE0-43FD-9C8A-935923C7CDC2}" dt="2020-05-08T07:08:23.864" v="1071" actId="478"/>
          <ac:picMkLst>
            <pc:docMk/>
            <pc:sldMk cId="3993469319" sldId="265"/>
            <ac:picMk id="6" creationId="{199650AA-00AB-43C2-B2EF-10B6B386AD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39E2E-50BF-4AE9-A5D3-DEDDD7C5D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F01101-7A36-4DE6-902E-172B52C47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4BEC64-811A-47B6-85B5-E95F97EB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7C0934-120C-49E2-A411-3481D346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3DDEE8-C8E2-4B7C-B895-364F43D1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66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B5AC9-2AC5-4CB4-807D-DF54F5FE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2D3DB86-9938-4033-92E0-95F0F21F5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4262E1-8631-4154-8452-5EF00AB0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2F529F-74BC-4605-BF2F-8A294AB0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D66286-33B2-47CB-BDC1-9BFDE9B2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55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1FE1C3E-ECAE-475A-8130-029B7CDC4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8728E34-B4A2-45BB-BC6C-95CD83A26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C297AD-194F-451A-A599-8D8E0267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BEC7D4-1E9D-40B1-A7F2-BE41BAC5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13B631-2FA8-41EA-B638-633462A5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017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3F95F2-DF9E-49B8-82F5-2E3C89BA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7A4971-7D73-457D-A170-CB01A936A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BF3912-565C-47E1-BDC1-C3ED59A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9803E0-F6A3-4890-9369-4C2978DC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25DFCC-B242-4285-8FD8-26CDCCED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26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43BC2B-DF50-4BAE-89FE-EEC19334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5BA1AB-7CA0-455F-B3DF-A62DE35AD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FD2ACE-58BD-4E50-9936-BD1BBF1D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6E0953-5411-4D2B-ACBE-05DAFDF2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3879F3-2235-4EA0-9012-378E2507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8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BD804-49DB-4B43-861C-7611A5FA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9AB274-F5BC-4668-8CD0-E310D6955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08EB428-4C57-4B9C-A6A0-58300CA9A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53B44C-07E4-4AB4-9D3C-1768867A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89CDFB-DBF5-4BE4-B011-B5DCAC35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6E3B844-64D6-4A8C-B620-A71F2A08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6A039F-0856-4DA6-A4BF-8A0C6211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F8CA58-E3D1-4099-8192-E3E9A8D8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1B22F23-7D5E-4054-BB39-E7611AC9F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322B07E-C0A6-42A0-B2F7-658A0B160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FFB35AF-1E9A-4338-A827-2E194D0F4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0E1B5AE-6383-46C3-9D2D-927BD28A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0C54260-613D-496B-8352-44878E2A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E727E15-8D36-4F96-BA37-FDDB05AD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77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37A94-0291-4C6E-987E-29CF2CED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6392F02-53A6-4ABD-9BBA-0B2A1F93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1AC7E4E-2C6F-43B2-98D6-F7ED991E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9DFC75F-EABE-40B3-9B5B-EE9F1708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7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B69441E-D60E-4D58-9869-CD028A85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DD74EA2-72D6-4E10-8771-EDFF506F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E115252-0EA2-4729-B858-6463FE06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16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61EC2D-4856-4932-BD07-71D923E7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A71CC9-718F-4D09-A16C-36EF7F9CB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2D0AA5A-199F-48E4-B10F-A9D3BC1B3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131406-BA63-4CC4-A5D3-D34FC0B1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87A8F7-6D4A-4229-BF78-5FD63AE3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4110AD4-3D50-4E0A-93B9-6A4FC413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90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2F0AF-2D31-4A73-BB97-4168B023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E3896CE-E1A2-43E0-B16A-8030F4322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354A43-334C-4044-B75B-DD8E93B23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28B69C-9977-428D-900E-C187A19A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CE1879-4EC7-4D95-B640-B68B294B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1F72DC0-A24D-47AE-80DF-436AE9A7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07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6F28830-BD63-4FB4-BC0E-57F3167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4D383D-619B-47A4-B804-1DE40588B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9D3F40-01A1-47AD-AAA9-EFFD7F297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4AE5-152D-4F62-8DB5-BE4784BC9309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8DF724-5B56-4DE3-A135-D57BF9EB1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11E5F7-9CBC-48BA-BA5A-6DCE0DFAB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EACD-D7DB-4217-A77F-0149ED9168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8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DGDNYSi47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12">
            <a:extLst>
              <a:ext uri="{FF2B5EF4-FFF2-40B4-BE49-F238E27FC236}">
                <a16:creationId xmlns:a16="http://schemas.microsoft.com/office/drawing/2014/main" id="{231FADE2-C7A9-41BC-A030-3D8FB9C12A2F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5" name="Slika 3">
              <a:extLst>
                <a:ext uri="{FF2B5EF4-FFF2-40B4-BE49-F238E27FC236}">
                  <a16:creationId xmlns:a16="http://schemas.microsoft.com/office/drawing/2014/main" id="{74373346-2EF6-4EF1-9B85-4B023D366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Ravni poveznik 5">
              <a:extLst>
                <a:ext uri="{FF2B5EF4-FFF2-40B4-BE49-F238E27FC236}">
                  <a16:creationId xmlns:a16="http://schemas.microsoft.com/office/drawing/2014/main" id="{11706DAF-5D3D-49EC-87BF-9E55701250F8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ni poveznik 6">
              <a:extLst>
                <a:ext uri="{FF2B5EF4-FFF2-40B4-BE49-F238E27FC236}">
                  <a16:creationId xmlns:a16="http://schemas.microsoft.com/office/drawing/2014/main" id="{58EA6046-8380-4A4C-825B-7261F3AB8B2B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kstniOkvir 15">
            <a:extLst>
              <a:ext uri="{FF2B5EF4-FFF2-40B4-BE49-F238E27FC236}">
                <a16:creationId xmlns:a16="http://schemas.microsoft.com/office/drawing/2014/main" id="{030BBA33-2DE6-4BD7-89CE-4A0291866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B8E89E3-21B9-40E1-A632-C071E9D30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D98A1F7-8A9E-4922-AFD1-03D4346E8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46990A6C-EE49-4BE4-B6B3-51FEEE90C6EC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DE7F793E-2C94-4102-978A-AD86D1E78284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63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3BD650C-9B3B-4EEA-A3A5-98F70475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4" y="3891868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A887E4E1-BA75-4C29-B687-03373E3F5BDE}"/>
              </a:ext>
            </a:extLst>
          </p:cNvPr>
          <p:cNvSpPr/>
          <p:nvPr/>
        </p:nvSpPr>
        <p:spPr>
          <a:xfrm>
            <a:off x="1094190" y="336543"/>
            <a:ext cx="4189543" cy="2735804"/>
          </a:xfrm>
          <a:prstGeom prst="wedgeEllipseCallout">
            <a:avLst>
              <a:gd name="adj1" fmla="val -35687"/>
              <a:gd name="adj2" fmla="val 91971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Daruj mami svoje poklone uz pjesmu koju ćeš pročitati ili otpjevati!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045DD0-0DEA-4E95-B079-E6A1008E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434" y="2186655"/>
            <a:ext cx="2514951" cy="341042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FF41B2E-FB4B-4EBD-80AE-AF4B63239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074" y="649357"/>
            <a:ext cx="2310774" cy="218869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FE67650-D4C7-4D93-A284-6908516C8720}"/>
              </a:ext>
            </a:extLst>
          </p:cNvPr>
          <p:cNvSpPr txBox="1"/>
          <p:nvPr/>
        </p:nvSpPr>
        <p:spPr>
          <a:xfrm>
            <a:off x="5521907" y="411708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Mama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05C6C3E-559D-42E8-BEB8-EDE138CA4921}"/>
              </a:ext>
            </a:extLst>
          </p:cNvPr>
          <p:cNvSpPr txBox="1"/>
          <p:nvPr/>
        </p:nvSpPr>
        <p:spPr>
          <a:xfrm>
            <a:off x="5283733" y="4763414"/>
            <a:ext cx="186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Mladen </a:t>
            </a:r>
            <a:r>
              <a:rPr lang="hr-HR" sz="2400" dirty="0" err="1"/>
              <a:t>Pokić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934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39F0A30F-357C-4ACE-A6EA-AB744FCF4645}"/>
              </a:ext>
            </a:extLst>
          </p:cNvPr>
          <p:cNvGrpSpPr/>
          <p:nvPr/>
        </p:nvGrpSpPr>
        <p:grpSpPr>
          <a:xfrm>
            <a:off x="317035" y="96199"/>
            <a:ext cx="8826965" cy="2408461"/>
            <a:chOff x="485281" y="29833"/>
            <a:chExt cx="8088876" cy="1977058"/>
          </a:xfrm>
        </p:grpSpPr>
        <p:sp>
          <p:nvSpPr>
            <p:cNvPr id="3" name="Dijagram toka: Ručni unos 2">
              <a:extLst>
                <a:ext uri="{FF2B5EF4-FFF2-40B4-BE49-F238E27FC236}">
                  <a16:creationId xmlns:a16="http://schemas.microsoft.com/office/drawing/2014/main" id="{5D969F7D-A6C7-44E3-9DED-A572B52BB4FE}"/>
                </a:ext>
              </a:extLst>
            </p:cNvPr>
            <p:cNvSpPr/>
            <p:nvPr/>
          </p:nvSpPr>
          <p:spPr>
            <a:xfrm>
              <a:off x="1528368" y="29833"/>
              <a:ext cx="7045789" cy="1438566"/>
            </a:xfrm>
            <a:prstGeom prst="flowChartManualIn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TekstniOkvir 3">
              <a:extLst>
                <a:ext uri="{FF2B5EF4-FFF2-40B4-BE49-F238E27FC236}">
                  <a16:creationId xmlns:a16="http://schemas.microsoft.com/office/drawing/2014/main" id="{B5AFF9FE-00FB-42F0-B54D-556E66BF9F39}"/>
                </a:ext>
              </a:extLst>
            </p:cNvPr>
            <p:cNvSpPr txBox="1"/>
            <p:nvPr/>
          </p:nvSpPr>
          <p:spPr>
            <a:xfrm>
              <a:off x="2133277" y="191886"/>
              <a:ext cx="6066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2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Hrvatski jezik</a:t>
              </a:r>
            </a:p>
          </p:txBody>
        </p:sp>
        <p:pic>
          <p:nvPicPr>
            <p:cNvPr id="5" name="Picture 2" descr="Slikovni rezultat za zlatna vrata 2">
              <a:extLst>
                <a:ext uri="{FF2B5EF4-FFF2-40B4-BE49-F238E27FC236}">
                  <a16:creationId xmlns:a16="http://schemas.microsoft.com/office/drawing/2014/main" id="{F5A6DCE3-871D-4A50-8C63-64717CBE0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7102">
              <a:off x="485281" y="140639"/>
              <a:ext cx="1382841" cy="1866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2538FB06-8007-41C4-BBEC-B26F088E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61" y="3828583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60108A7D-0278-4D93-88FF-A07ED03A6AB5}"/>
              </a:ext>
            </a:extLst>
          </p:cNvPr>
          <p:cNvSpPr/>
          <p:nvPr/>
        </p:nvSpPr>
        <p:spPr>
          <a:xfrm>
            <a:off x="5299650" y="2173358"/>
            <a:ext cx="4188907" cy="2735804"/>
          </a:xfrm>
          <a:prstGeom prst="wedgeEllipseCallout">
            <a:avLst>
              <a:gd name="adj1" fmla="val -64149"/>
              <a:gd name="adj2" fmla="val 36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O mamama možemo govoriti danima, pa nastavljamo još danas!</a:t>
            </a:r>
          </a:p>
        </p:txBody>
      </p:sp>
    </p:spTree>
    <p:extLst>
      <p:ext uri="{BB962C8B-B14F-4D97-AF65-F5344CB8AC3E}">
        <p14:creationId xmlns:p14="http://schemas.microsoft.com/office/powerpoint/2010/main" val="10104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A609B090-EF03-4935-9E77-16DEE6447D9F}"/>
              </a:ext>
            </a:extLst>
          </p:cNvPr>
          <p:cNvSpPr/>
          <p:nvPr/>
        </p:nvSpPr>
        <p:spPr>
          <a:xfrm>
            <a:off x="6762692" y="3059668"/>
            <a:ext cx="48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2"/>
              </a:rPr>
              <a:t>https://www.youtube.com/watch?v=tDGDNYSi47I</a:t>
            </a:r>
            <a:endParaRPr lang="hr-HR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57C40FBF-1481-41D8-A13D-463A36829A1B}"/>
              </a:ext>
            </a:extLst>
          </p:cNvPr>
          <p:cNvGrpSpPr/>
          <p:nvPr/>
        </p:nvGrpSpPr>
        <p:grpSpPr>
          <a:xfrm>
            <a:off x="6608981" y="95007"/>
            <a:ext cx="5033060" cy="2556657"/>
            <a:chOff x="6608981" y="95007"/>
            <a:chExt cx="5033060" cy="2556657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D0AAC5E-BA2C-4520-BCAD-4B864B6DC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8981" y="95007"/>
              <a:ext cx="5033060" cy="2556657"/>
            </a:xfrm>
            <a:prstGeom prst="rect">
              <a:avLst/>
            </a:prstGeom>
          </p:spPr>
        </p:pic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76D4411E-B5CD-49C3-9054-5190C00ACAAD}"/>
                </a:ext>
              </a:extLst>
            </p:cNvPr>
            <p:cNvSpPr txBox="1"/>
            <p:nvPr/>
          </p:nvSpPr>
          <p:spPr>
            <a:xfrm>
              <a:off x="8109046" y="95007"/>
              <a:ext cx="2032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400" dirty="0">
                  <a:solidFill>
                    <a:schemeClr val="bg1"/>
                  </a:solidFill>
                </a:rPr>
                <a:t>Mama, hvala ti</a:t>
              </a:r>
            </a:p>
          </p:txBody>
        </p:sp>
      </p:grpSp>
      <p:sp>
        <p:nvSpPr>
          <p:cNvPr id="7" name="Pravokutnik 6">
            <a:extLst>
              <a:ext uri="{FF2B5EF4-FFF2-40B4-BE49-F238E27FC236}">
                <a16:creationId xmlns:a16="http://schemas.microsoft.com/office/drawing/2014/main" id="{4A8988AA-99E2-4853-B7B8-F22AAE267393}"/>
              </a:ext>
            </a:extLst>
          </p:cNvPr>
          <p:cNvSpPr/>
          <p:nvPr/>
        </p:nvSpPr>
        <p:spPr>
          <a:xfrm>
            <a:off x="791703" y="295062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0" i="0" dirty="0">
                <a:solidFill>
                  <a:srgbClr val="EE6764"/>
                </a:solidFill>
                <a:effectLst/>
                <a:latin typeface="pt-sans-narrow"/>
              </a:rPr>
              <a:t>Majčin dan</a:t>
            </a:r>
            <a:endParaRPr lang="hr-HR" sz="2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ACD37B1-A61C-4CC1-A211-ABF6BEA9D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6035">
            <a:off x="988381" y="999490"/>
            <a:ext cx="3457699" cy="4859021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8BD08286-795F-489D-8CC7-B7D16880A3F6}"/>
              </a:ext>
            </a:extLst>
          </p:cNvPr>
          <p:cNvSpPr/>
          <p:nvPr/>
        </p:nvSpPr>
        <p:spPr>
          <a:xfrm rot="20633640">
            <a:off x="2963242" y="5811032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0" i="0" dirty="0">
                <a:solidFill>
                  <a:srgbClr val="EE6764"/>
                </a:solidFill>
                <a:effectLst/>
                <a:latin typeface="pt-sans-narrow"/>
              </a:rPr>
              <a:t>58. stranica</a:t>
            </a:r>
            <a:endParaRPr lang="hr-HR" sz="2000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E21AB0D-18CB-416D-8637-AD4E5C9ABC15}"/>
              </a:ext>
            </a:extLst>
          </p:cNvPr>
          <p:cNvSpPr/>
          <p:nvPr/>
        </p:nvSpPr>
        <p:spPr>
          <a:xfrm>
            <a:off x="6096000" y="8334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0" i="0" dirty="0">
                <a:solidFill>
                  <a:srgbClr val="202020"/>
                </a:solidFill>
                <a:effectLst/>
                <a:latin typeface="Merriweather"/>
              </a:rPr>
              <a:t>.</a:t>
            </a:r>
            <a:endParaRPr lang="hr-HR" b="0" i="0" dirty="0">
              <a:solidFill>
                <a:srgbClr val="EB5055"/>
              </a:solidFill>
              <a:effectLst/>
              <a:latin typeface="Merriweather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F3D1D72-CC06-47CD-9509-BDA0EEEE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7758" y="4510833"/>
            <a:ext cx="2362948" cy="22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id="{D43C42EF-7DD2-4E46-93EF-9446D6C08242}"/>
              </a:ext>
            </a:extLst>
          </p:cNvPr>
          <p:cNvSpPr/>
          <p:nvPr/>
        </p:nvSpPr>
        <p:spPr>
          <a:xfrm>
            <a:off x="5883966" y="3707124"/>
            <a:ext cx="3681280" cy="1779276"/>
          </a:xfrm>
          <a:prstGeom prst="wedgeEllipseCallout">
            <a:avLst>
              <a:gd name="adj1" fmla="val 64783"/>
              <a:gd name="adj2" fmla="val 14954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2800" dirty="0">
                <a:solidFill>
                  <a:schemeClr val="bg1"/>
                </a:solidFill>
                <a:latin typeface="Merriweather"/>
              </a:rPr>
              <a:t>Poslušaj pjesme o mami !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73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Izvanstranični poveznik 5">
            <a:extLst>
              <a:ext uri="{FF2B5EF4-FFF2-40B4-BE49-F238E27FC236}">
                <a16:creationId xmlns:a16="http://schemas.microsoft.com/office/drawing/2014/main" id="{49C12B44-7267-452B-AECD-833C90E91339}"/>
              </a:ext>
            </a:extLst>
          </p:cNvPr>
          <p:cNvSpPr/>
          <p:nvPr/>
        </p:nvSpPr>
        <p:spPr>
          <a:xfrm>
            <a:off x="4619631" y="3661910"/>
            <a:ext cx="1873934" cy="2968486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cjelov</a:t>
            </a:r>
            <a:r>
              <a:rPr lang="hr-HR" dirty="0">
                <a:solidFill>
                  <a:schemeClr val="tx1"/>
                </a:solidFill>
              </a:rPr>
              <a:t> – poljubac</a:t>
            </a:r>
          </a:p>
          <a:p>
            <a:r>
              <a:rPr lang="hr-HR" b="1" dirty="0">
                <a:solidFill>
                  <a:schemeClr val="tx1"/>
                </a:solidFill>
              </a:rPr>
              <a:t>lahor</a:t>
            </a:r>
            <a:r>
              <a:rPr lang="hr-HR" dirty="0">
                <a:solidFill>
                  <a:schemeClr val="tx1"/>
                </a:solidFill>
              </a:rPr>
              <a:t> -  posve lagan, najnježniji vjetar</a:t>
            </a:r>
          </a:p>
          <a:p>
            <a:r>
              <a:rPr lang="hr-HR" b="1" dirty="0">
                <a:solidFill>
                  <a:schemeClr val="tx1"/>
                </a:solidFill>
              </a:rPr>
              <a:t>bdije</a:t>
            </a:r>
            <a:r>
              <a:rPr lang="hr-HR" dirty="0">
                <a:solidFill>
                  <a:schemeClr val="tx1"/>
                </a:solidFill>
              </a:rPr>
              <a:t> – vodi brigu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180EE-316B-416F-B763-8B6421D9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4" y="243512"/>
            <a:ext cx="3901126" cy="6370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dirty="0"/>
              <a:t>Majka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sr-Latn-R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dirty="0"/>
              <a:t>Noću često kad već zaspim       </a:t>
            </a:r>
            <a:br>
              <a:rPr lang="sr-Latn-RS" altLang="sr-Latn-RS" dirty="0"/>
            </a:br>
            <a:r>
              <a:rPr lang="sr-Latn-RS" altLang="sr-Latn-RS" dirty="0"/>
              <a:t>i kad soba već opusti,</a:t>
            </a:r>
            <a:br>
              <a:rPr lang="sr-Latn-RS" altLang="sr-Latn-RS" dirty="0"/>
            </a:br>
            <a:r>
              <a:rPr lang="sr-Latn-RS" altLang="sr-Latn-RS" dirty="0" err="1"/>
              <a:t>k’o</a:t>
            </a:r>
            <a:r>
              <a:rPr lang="sr-Latn-RS" altLang="sr-Latn-RS" dirty="0"/>
              <a:t> laticu ruže, mama</a:t>
            </a:r>
            <a:br>
              <a:rPr lang="sr-Latn-RS" altLang="sr-Latn-RS" dirty="0"/>
            </a:br>
            <a:r>
              <a:rPr lang="sr-Latn-RS" altLang="sr-Latn-RS" dirty="0"/>
              <a:t>na moj obraz </a:t>
            </a:r>
            <a:r>
              <a:rPr lang="sr-Latn-RS" altLang="sr-Latn-RS" dirty="0" err="1"/>
              <a:t>cjelov</a:t>
            </a:r>
            <a:r>
              <a:rPr lang="sr-Latn-RS" altLang="sr-Latn-RS" dirty="0"/>
              <a:t> spusti.</a:t>
            </a:r>
            <a:br>
              <a:rPr lang="sr-Latn-RS" altLang="sr-Latn-RS" dirty="0"/>
            </a:br>
            <a:endParaRPr lang="sr-Latn-RS" altLang="sr-Latn-R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dirty="0"/>
              <a:t>Ona moje male tuge</a:t>
            </a:r>
            <a:br>
              <a:rPr lang="sr-Latn-RS" altLang="sr-Latn-RS" dirty="0"/>
            </a:br>
            <a:r>
              <a:rPr lang="sr-Latn-RS" altLang="sr-Latn-RS" dirty="0"/>
              <a:t>zagrljajem toplim </a:t>
            </a:r>
            <a:r>
              <a:rPr lang="sr-Latn-RS" altLang="sr-Latn-RS" dirty="0" err="1"/>
              <a:t>tješi</a:t>
            </a:r>
            <a:r>
              <a:rPr lang="sr-Latn-RS" altLang="sr-Latn-RS" dirty="0"/>
              <a:t>,</a:t>
            </a:r>
            <a:br>
              <a:rPr lang="sr-Latn-RS" altLang="sr-Latn-RS" dirty="0"/>
            </a:br>
            <a:r>
              <a:rPr lang="sr-Latn-RS" altLang="sr-Latn-RS" dirty="0"/>
              <a:t>a svakoj se mojoj sreći</a:t>
            </a:r>
            <a:br>
              <a:rPr lang="sr-Latn-RS" altLang="sr-Latn-RS" dirty="0"/>
            </a:br>
            <a:r>
              <a:rPr lang="sr-Latn-RS" altLang="sr-Latn-RS" dirty="0" err="1"/>
              <a:t>k’o</a:t>
            </a:r>
            <a:r>
              <a:rPr lang="sr-Latn-RS" altLang="sr-Latn-RS" dirty="0"/>
              <a:t> najljepšem daru </a:t>
            </a:r>
            <a:r>
              <a:rPr lang="sr-Latn-RS" altLang="sr-Latn-RS" dirty="0" err="1"/>
              <a:t>smiješi</a:t>
            </a:r>
            <a:r>
              <a:rPr lang="sr-Latn-RS" altLang="sr-Latn-RS" dirty="0"/>
              <a:t>.</a:t>
            </a:r>
            <a:br>
              <a:rPr lang="sr-Latn-RS" altLang="sr-Latn-RS" dirty="0"/>
            </a:br>
            <a:endParaRPr lang="sr-Latn-RS" altLang="sr-Latn-R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dirty="0"/>
              <a:t>Njeni prsti kao lahor</a:t>
            </a:r>
            <a:br>
              <a:rPr lang="sr-Latn-RS" altLang="sr-Latn-RS" dirty="0"/>
            </a:br>
            <a:r>
              <a:rPr lang="sr-Latn-RS" altLang="sr-Latn-RS" dirty="0"/>
              <a:t>pređu preko moje kose,</a:t>
            </a:r>
            <a:br>
              <a:rPr lang="sr-Latn-RS" altLang="sr-Latn-RS" dirty="0"/>
            </a:br>
            <a:r>
              <a:rPr lang="sr-Latn-RS" altLang="sr-Latn-RS" dirty="0"/>
              <a:t>a njene me priče lako</a:t>
            </a:r>
            <a:br>
              <a:rPr lang="sr-Latn-RS" altLang="sr-Latn-RS" dirty="0"/>
            </a:br>
            <a:r>
              <a:rPr lang="sr-Latn-RS" altLang="sr-Latn-RS" dirty="0"/>
              <a:t>u daleka carstva nose.</a:t>
            </a:r>
            <a:br>
              <a:rPr lang="sr-Latn-RS" altLang="sr-Latn-RS" dirty="0"/>
            </a:br>
            <a:endParaRPr lang="sr-Latn-RS" altLang="sr-Latn-R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dirty="0"/>
              <a:t>Njena ljubav mene </a:t>
            </a:r>
            <a:r>
              <a:rPr lang="sr-Latn-RS" altLang="sr-Latn-RS" dirty="0" err="1"/>
              <a:t>grije</a:t>
            </a:r>
            <a:r>
              <a:rPr lang="sr-Latn-RS" altLang="sr-Latn-RS" dirty="0"/>
              <a:t>,</a:t>
            </a:r>
            <a:br>
              <a:rPr lang="sr-Latn-RS" altLang="sr-Latn-RS" dirty="0"/>
            </a:br>
            <a:r>
              <a:rPr lang="sr-Latn-RS" altLang="sr-Latn-RS" dirty="0"/>
              <a:t>njeno srce za me bije,</a:t>
            </a:r>
            <a:br>
              <a:rPr lang="sr-Latn-RS" altLang="sr-Latn-RS" dirty="0"/>
            </a:br>
            <a:r>
              <a:rPr lang="sr-Latn-RS" altLang="sr-Latn-RS" dirty="0"/>
              <a:t>znam: nada mnom </a:t>
            </a:r>
            <a:r>
              <a:rPr lang="sr-Latn-RS" altLang="sr-Latn-RS" dirty="0" err="1"/>
              <a:t>uvijek</a:t>
            </a:r>
            <a:r>
              <a:rPr lang="sr-Latn-RS" altLang="sr-Latn-RS" dirty="0"/>
              <a:t> </a:t>
            </a:r>
            <a:r>
              <a:rPr lang="sr-Latn-RS" altLang="sr-Latn-RS" dirty="0" err="1"/>
              <a:t>bdije</a:t>
            </a:r>
            <a:r>
              <a:rPr lang="sr-Latn-RS" altLang="sr-Latn-RS" dirty="0"/>
              <a:t> majka</a:t>
            </a:r>
            <a:br>
              <a:rPr lang="sr-Latn-RS" altLang="sr-Latn-RS" dirty="0"/>
            </a:br>
            <a:r>
              <a:rPr lang="sr-Latn-RS" altLang="sr-Latn-RS" dirty="0"/>
              <a:t>- biće najmilije.</a:t>
            </a:r>
            <a:br>
              <a:rPr lang="sr-Latn-RS" altLang="sr-Latn-RS" dirty="0"/>
            </a:br>
            <a:endParaRPr lang="sr-Latn-RS" altLang="sr-Latn-RS" dirty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dirty="0"/>
              <a:t>Ratko Zvrko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A6EE9C4-CFD9-44E1-A4AB-277BBDD45602}"/>
              </a:ext>
            </a:extLst>
          </p:cNvPr>
          <p:cNvSpPr txBox="1"/>
          <p:nvPr/>
        </p:nvSpPr>
        <p:spPr>
          <a:xfrm>
            <a:off x="4619631" y="3690730"/>
            <a:ext cx="17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Nepoznate riječi: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8077FC76-9DE5-4A18-88D1-F3E7FF64B66C}"/>
              </a:ext>
            </a:extLst>
          </p:cNvPr>
          <p:cNvSpPr/>
          <p:nvPr/>
        </p:nvSpPr>
        <p:spPr>
          <a:xfrm>
            <a:off x="6096000" y="8334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0" i="0" dirty="0">
                <a:solidFill>
                  <a:srgbClr val="202020"/>
                </a:solidFill>
                <a:effectLst/>
                <a:latin typeface="Merriweather"/>
              </a:rPr>
              <a:t>.</a:t>
            </a:r>
            <a:endParaRPr lang="hr-HR" b="0" i="0" dirty="0">
              <a:solidFill>
                <a:srgbClr val="EB5055"/>
              </a:solidFill>
              <a:effectLst/>
              <a:latin typeface="Merriweather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77035A9-CED0-439B-A6D9-8FD000D3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9027" y="3325078"/>
            <a:ext cx="3233529" cy="308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id="{4DA31049-9E9C-4405-BDFB-039D37165963}"/>
              </a:ext>
            </a:extLst>
          </p:cNvPr>
          <p:cNvSpPr/>
          <p:nvPr/>
        </p:nvSpPr>
        <p:spPr>
          <a:xfrm>
            <a:off x="5217190" y="127597"/>
            <a:ext cx="5692607" cy="2476170"/>
          </a:xfrm>
          <a:prstGeom prst="wedgeEllipseCallout">
            <a:avLst>
              <a:gd name="adj1" fmla="val 20090"/>
              <a:gd name="adj2" fmla="val 89978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hr-H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3600" dirty="0">
                <a:solidFill>
                  <a:schemeClr val="bg1"/>
                </a:solidFill>
                <a:latin typeface="Merriweather"/>
              </a:rPr>
              <a:t>Pročitaj još jednu pjesmu o mami, izražajno, najmanje tri puta.</a:t>
            </a:r>
            <a:endParaRPr kumimoji="0" lang="hr-HR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87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7BD6F6B-42BE-4F65-A4B8-52246578B15F}"/>
              </a:ext>
            </a:extLst>
          </p:cNvPr>
          <p:cNvSpPr/>
          <p:nvPr/>
        </p:nvSpPr>
        <p:spPr>
          <a:xfrm>
            <a:off x="300711" y="229102"/>
            <a:ext cx="5123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0" i="0" dirty="0">
                <a:solidFill>
                  <a:srgbClr val="EE6764"/>
                </a:solidFill>
                <a:effectLst/>
                <a:latin typeface="pt-sans-narrow"/>
              </a:rPr>
              <a:t>Zašto su mame tako posebne?</a:t>
            </a:r>
            <a:endParaRPr lang="hr-HR" sz="28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1E918A0-B924-4547-878A-99E08D49A7CA}"/>
              </a:ext>
            </a:extLst>
          </p:cNvPr>
          <p:cNvSpPr/>
          <p:nvPr/>
        </p:nvSpPr>
        <p:spPr>
          <a:xfrm>
            <a:off x="506457" y="1115292"/>
            <a:ext cx="363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0" i="0" dirty="0">
                <a:solidFill>
                  <a:srgbClr val="505050"/>
                </a:solidFill>
                <a:effectLst/>
                <a:latin typeface="lato"/>
              </a:rPr>
              <a:t>Jer najbolje brišu suze, grle i tješe!</a:t>
            </a:r>
            <a:endParaRPr lang="hr-H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2FB88D-20EC-469E-B457-15F0E7C50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18" y="2863552"/>
            <a:ext cx="576964" cy="11308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0" tIns="285660" rIns="285660" bIns="2856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dobe-clean"/>
              </a:rPr>
            </a:b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C905F0F9-8EF9-40EF-BA98-5EF3E58949EE}"/>
              </a:ext>
            </a:extLst>
          </p:cNvPr>
          <p:cNvSpPr/>
          <p:nvPr/>
        </p:nvSpPr>
        <p:spPr>
          <a:xfrm>
            <a:off x="1129405" y="1749326"/>
            <a:ext cx="2794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dirty="0">
                <a:solidFill>
                  <a:srgbClr val="505050"/>
                </a:solidFill>
                <a:latin typeface="lato"/>
                <a:cs typeface="Times New Roman" panose="02020603050405020304" pitchFamily="18" charset="0"/>
              </a:rPr>
              <a:t>Jer imaju najnježnije ruke!</a:t>
            </a:r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8A63124-8088-4DA1-80C6-3A70A1F92E92}"/>
              </a:ext>
            </a:extLst>
          </p:cNvPr>
          <p:cNvSpPr/>
          <p:nvPr/>
        </p:nvSpPr>
        <p:spPr>
          <a:xfrm>
            <a:off x="1600389" y="2406346"/>
            <a:ext cx="348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0" i="0" dirty="0">
                <a:solidFill>
                  <a:srgbClr val="505050"/>
                </a:solidFill>
                <a:effectLst/>
                <a:latin typeface="lato"/>
              </a:rPr>
              <a:t>Jer uvijek znaju što reći ili učiniti!</a:t>
            </a:r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414A8E5-0176-4FF0-83F0-515E0A20615F}"/>
              </a:ext>
            </a:extLst>
          </p:cNvPr>
          <p:cNvSpPr/>
          <p:nvPr/>
        </p:nvSpPr>
        <p:spPr>
          <a:xfrm>
            <a:off x="2078704" y="3040380"/>
            <a:ext cx="3690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i="0" dirty="0">
                <a:solidFill>
                  <a:srgbClr val="505050"/>
                </a:solidFill>
                <a:effectLst/>
                <a:latin typeface="lato"/>
              </a:rPr>
              <a:t>Zato jer nas vole najviše na svijetu!</a:t>
            </a:r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A2233B6B-6BF4-46B4-BD55-8EDA7FD44BB4}"/>
              </a:ext>
            </a:extLst>
          </p:cNvPr>
          <p:cNvSpPr/>
          <p:nvPr/>
        </p:nvSpPr>
        <p:spPr>
          <a:xfrm>
            <a:off x="506457" y="4429702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i="0" dirty="0">
                <a:solidFill>
                  <a:srgbClr val="EE6764"/>
                </a:solidFill>
                <a:effectLst/>
                <a:latin typeface="pt-sans-narrow"/>
              </a:rPr>
              <a:t>Što sve tvoja mama čini za tebe?</a:t>
            </a:r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8B0B32FB-C2E5-43C3-B09E-BF1447B542CE}"/>
              </a:ext>
            </a:extLst>
          </p:cNvPr>
          <p:cNvSpPr/>
          <p:nvPr/>
        </p:nvSpPr>
        <p:spPr>
          <a:xfrm>
            <a:off x="6768987" y="10553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0" i="0" dirty="0">
                <a:solidFill>
                  <a:srgbClr val="202020"/>
                </a:solidFill>
                <a:effectLst/>
                <a:latin typeface="Merriweather"/>
              </a:rPr>
              <a:t>.</a:t>
            </a:r>
            <a:endParaRPr lang="hr-HR" b="0" i="0" dirty="0">
              <a:solidFill>
                <a:srgbClr val="EB5055"/>
              </a:solidFill>
              <a:effectLst/>
              <a:latin typeface="Merriweather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4EFFAF1-9191-4EF9-B147-5BFBA9BD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3227" y="3879314"/>
            <a:ext cx="2768062" cy="263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id="{2CA51AB7-7516-4278-9786-02D195ABF9B0}"/>
              </a:ext>
            </a:extLst>
          </p:cNvPr>
          <p:cNvSpPr/>
          <p:nvPr/>
        </p:nvSpPr>
        <p:spPr>
          <a:xfrm>
            <a:off x="7484143" y="381909"/>
            <a:ext cx="4407146" cy="2002734"/>
          </a:xfrm>
          <a:prstGeom prst="wedgeEllipseCallout">
            <a:avLst>
              <a:gd name="adj1" fmla="val 20090"/>
              <a:gd name="adj2" fmla="val 964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Odgovori na pitanje!</a:t>
            </a:r>
          </a:p>
          <a:p>
            <a:pPr lvl="0" algn="ctr">
              <a:defRPr/>
            </a:pPr>
            <a:r>
              <a:rPr lang="hr-HR" sz="2800" kern="0" dirty="0">
                <a:solidFill>
                  <a:prstClr val="white"/>
                </a:solidFill>
                <a:latin typeface="Calibri" panose="020F0502020204030204"/>
              </a:rPr>
              <a:t>Nastavi niz rečenica.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id="{32A1DF89-411C-47DF-AC44-A3E5A8EC4A9C}"/>
              </a:ext>
            </a:extLst>
          </p:cNvPr>
          <p:cNvSpPr/>
          <p:nvPr/>
        </p:nvSpPr>
        <p:spPr>
          <a:xfrm>
            <a:off x="5611873" y="2785835"/>
            <a:ext cx="4075843" cy="1988442"/>
          </a:xfrm>
          <a:prstGeom prst="wedgeEllipseCallout">
            <a:avLst>
              <a:gd name="adj1" fmla="val 59757"/>
              <a:gd name="adj2" fmla="val 27755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Odgovori na pitanje!</a:t>
            </a:r>
          </a:p>
          <a:p>
            <a:pPr lvl="0" algn="ctr">
              <a:defRPr/>
            </a:pPr>
            <a:r>
              <a:rPr lang="hr-HR" sz="2800" kern="0" dirty="0">
                <a:solidFill>
                  <a:prstClr val="white"/>
                </a:solidFill>
                <a:latin typeface="Calibri" panose="020F0502020204030204"/>
              </a:rPr>
              <a:t>Napiši nekoliko rečenica.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Strelica: ulijevo 13">
            <a:extLst>
              <a:ext uri="{FF2B5EF4-FFF2-40B4-BE49-F238E27FC236}">
                <a16:creationId xmlns:a16="http://schemas.microsoft.com/office/drawing/2014/main" id="{0C9E46F4-1688-4BD8-A40E-FC8AA5061EB9}"/>
              </a:ext>
            </a:extLst>
          </p:cNvPr>
          <p:cNvSpPr/>
          <p:nvPr/>
        </p:nvSpPr>
        <p:spPr>
          <a:xfrm>
            <a:off x="6489609" y="234152"/>
            <a:ext cx="978408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: ulijevo 14">
            <a:extLst>
              <a:ext uri="{FF2B5EF4-FFF2-40B4-BE49-F238E27FC236}">
                <a16:creationId xmlns:a16="http://schemas.microsoft.com/office/drawing/2014/main" id="{6D9DAFAD-615C-482D-8B50-169F5E4028D4}"/>
              </a:ext>
            </a:extLst>
          </p:cNvPr>
          <p:cNvSpPr/>
          <p:nvPr/>
        </p:nvSpPr>
        <p:spPr>
          <a:xfrm>
            <a:off x="4935025" y="4314402"/>
            <a:ext cx="978408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73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F8E07CE-AAE5-493D-9639-0239EFDE475F}"/>
              </a:ext>
            </a:extLst>
          </p:cNvPr>
          <p:cNvSpPr/>
          <p:nvPr/>
        </p:nvSpPr>
        <p:spPr>
          <a:xfrm>
            <a:off x="5340626" y="728871"/>
            <a:ext cx="5102087" cy="2700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ED4408-16F6-4B1F-9296-78BDA7D0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8" y="3664213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22A1FBEC-FD3E-4C4E-B635-96876D86D115}"/>
              </a:ext>
            </a:extLst>
          </p:cNvPr>
          <p:cNvSpPr/>
          <p:nvPr/>
        </p:nvSpPr>
        <p:spPr>
          <a:xfrm>
            <a:off x="1083343" y="1060174"/>
            <a:ext cx="3925979" cy="1815548"/>
          </a:xfrm>
          <a:prstGeom prst="wedgeEllipseCallout">
            <a:avLst>
              <a:gd name="adj1" fmla="val -20504"/>
              <a:gd name="adj2" fmla="val 10698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Pripremi 2 papira za čestitku.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B45E0C7-2721-4D01-96AD-BBCAE97DFC4D}"/>
              </a:ext>
            </a:extLst>
          </p:cNvPr>
          <p:cNvSpPr/>
          <p:nvPr/>
        </p:nvSpPr>
        <p:spPr>
          <a:xfrm>
            <a:off x="4909930" y="3876262"/>
            <a:ext cx="5102087" cy="2700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A03EED7-1A59-4449-9831-FC1A3CDDB342}"/>
              </a:ext>
            </a:extLst>
          </p:cNvPr>
          <p:cNvSpPr txBox="1"/>
          <p:nvPr/>
        </p:nvSpPr>
        <p:spPr>
          <a:xfrm>
            <a:off x="5450263" y="1506283"/>
            <a:ext cx="488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Papir za slikanje (crtanje) i izrezivanje.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DB10835-94CB-41B6-A2A2-4AFACD00CAB8}"/>
              </a:ext>
            </a:extLst>
          </p:cNvPr>
          <p:cNvSpPr txBox="1"/>
          <p:nvPr/>
        </p:nvSpPr>
        <p:spPr>
          <a:xfrm>
            <a:off x="6322616" y="4429541"/>
            <a:ext cx="227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Papir za čestitku.</a:t>
            </a:r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49AB9468-B81D-4A2F-A06B-584D226D7190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460974" y="3876262"/>
            <a:ext cx="0" cy="270013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7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026F0792-2B45-4E1C-94B5-380CE6BD7CEB}"/>
              </a:ext>
            </a:extLst>
          </p:cNvPr>
          <p:cNvSpPr/>
          <p:nvPr/>
        </p:nvSpPr>
        <p:spPr>
          <a:xfrm>
            <a:off x="94392" y="99893"/>
            <a:ext cx="5763069" cy="66582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64A1204-9C19-4DE0-93A4-09580F5D16B2}"/>
              </a:ext>
            </a:extLst>
          </p:cNvPr>
          <p:cNvSpPr/>
          <p:nvPr/>
        </p:nvSpPr>
        <p:spPr>
          <a:xfrm>
            <a:off x="6577231" y="99893"/>
            <a:ext cx="5458499" cy="6658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A49F2C2-BFD8-470E-A82C-376C82D2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0" y="330201"/>
            <a:ext cx="2667372" cy="34961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3326F09-C21A-40BB-94E9-6DD200962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596" y="2783777"/>
            <a:ext cx="2543175" cy="36290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5F482FC-7ACE-4059-80FE-4F623A8CF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306" y="463570"/>
            <a:ext cx="2419688" cy="336279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6D9D6A6-4582-40C7-935D-B05BCB336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068" y="3002376"/>
            <a:ext cx="2514951" cy="3410426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776CC751-5B36-44D9-AE05-DB53279EDCB9}"/>
              </a:ext>
            </a:extLst>
          </p:cNvPr>
          <p:cNvSpPr/>
          <p:nvPr/>
        </p:nvSpPr>
        <p:spPr>
          <a:xfrm>
            <a:off x="156270" y="4586544"/>
            <a:ext cx="27156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0" dirty="0">
                <a:effectLst/>
                <a:latin typeface="Open Sans"/>
              </a:rPr>
              <a:t>1. Oboji papir različitim tonovima boje (najbolje vodenom bojom ili flomasterom il</a:t>
            </a:r>
            <a:r>
              <a:rPr lang="hr-HR" dirty="0">
                <a:latin typeface="Open Sans"/>
              </a:rPr>
              <a:t>i drvenom bojom)</a:t>
            </a:r>
            <a:r>
              <a:rPr lang="hr-HR" b="0" i="0" dirty="0">
                <a:effectLst/>
                <a:latin typeface="Open Sans"/>
              </a:rPr>
              <a:t> </a:t>
            </a:r>
          </a:p>
          <a:p>
            <a:r>
              <a:rPr lang="hr-HR" dirty="0">
                <a:latin typeface="Open Sans"/>
              </a:rPr>
              <a:t>K</a:t>
            </a:r>
            <a:r>
              <a:rPr lang="hr-HR" b="0" i="0" dirty="0">
                <a:effectLst/>
                <a:latin typeface="Open Sans"/>
              </a:rPr>
              <a:t>oristi tople i hladne boje.</a:t>
            </a:r>
            <a:endParaRPr lang="hr-HR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346BC442-5D46-46F7-B0EB-3EFFB79C9A34}"/>
              </a:ext>
            </a:extLst>
          </p:cNvPr>
          <p:cNvSpPr/>
          <p:nvPr/>
        </p:nvSpPr>
        <p:spPr>
          <a:xfrm>
            <a:off x="3025006" y="1154952"/>
            <a:ext cx="2715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0" dirty="0">
                <a:effectLst/>
                <a:latin typeface="Open Sans"/>
              </a:rPr>
              <a:t>2. Crnim flomasterom nacrtaj različite oblike latica.</a:t>
            </a:r>
            <a:endParaRPr lang="hr-HR" dirty="0"/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016B336D-FAEC-432E-BD34-6C74AF9D36A5}"/>
              </a:ext>
            </a:extLst>
          </p:cNvPr>
          <p:cNvSpPr/>
          <p:nvPr/>
        </p:nvSpPr>
        <p:spPr>
          <a:xfrm>
            <a:off x="4002442" y="1937964"/>
            <a:ext cx="317767" cy="606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FAA14A9E-749E-48B5-BD42-335CF975A380}"/>
              </a:ext>
            </a:extLst>
          </p:cNvPr>
          <p:cNvSpPr/>
          <p:nvPr/>
        </p:nvSpPr>
        <p:spPr>
          <a:xfrm rot="10800000">
            <a:off x="1331072" y="3956198"/>
            <a:ext cx="317767" cy="606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2391B882-6A67-4314-99F1-4CC70A294AD6}"/>
              </a:ext>
            </a:extLst>
          </p:cNvPr>
          <p:cNvSpPr/>
          <p:nvPr/>
        </p:nvSpPr>
        <p:spPr>
          <a:xfrm>
            <a:off x="6733669" y="4473810"/>
            <a:ext cx="2419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0" dirty="0">
                <a:solidFill>
                  <a:schemeClr val="bg1"/>
                </a:solidFill>
                <a:effectLst/>
                <a:latin typeface="Open Sans"/>
              </a:rPr>
              <a:t>Od mnoštva obojanih dijelova sastavi neobične cvjetove.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58A7465B-EA89-42B8-8BC7-CCF60B0258D6}"/>
              </a:ext>
            </a:extLst>
          </p:cNvPr>
          <p:cNvSpPr/>
          <p:nvPr/>
        </p:nvSpPr>
        <p:spPr>
          <a:xfrm>
            <a:off x="9337068" y="435373"/>
            <a:ext cx="2698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0" dirty="0">
                <a:solidFill>
                  <a:srgbClr val="FFFFFF"/>
                </a:solidFill>
                <a:effectLst/>
                <a:latin typeface="Open Sans"/>
              </a:rPr>
              <a:t>Kad si zadovoljan složenim cvjetovima zalijepi ih na čestitku. </a:t>
            </a:r>
            <a:endParaRPr lang="hr-HR" sz="2400" b="1" dirty="0"/>
          </a:p>
        </p:txBody>
      </p:sp>
      <p:sp>
        <p:nvSpPr>
          <p:cNvPr id="16" name="Strelica: prema dolje 15">
            <a:extLst>
              <a:ext uri="{FF2B5EF4-FFF2-40B4-BE49-F238E27FC236}">
                <a16:creationId xmlns:a16="http://schemas.microsoft.com/office/drawing/2014/main" id="{C3CFE6BD-CD5E-47F0-9D8B-12B8CC399327}"/>
              </a:ext>
            </a:extLst>
          </p:cNvPr>
          <p:cNvSpPr/>
          <p:nvPr/>
        </p:nvSpPr>
        <p:spPr>
          <a:xfrm rot="10800000">
            <a:off x="7480499" y="3933865"/>
            <a:ext cx="317767" cy="60652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9F168338-2A18-41D2-A6B4-8C1B37072469}"/>
              </a:ext>
            </a:extLst>
          </p:cNvPr>
          <p:cNvSpPr/>
          <p:nvPr/>
        </p:nvSpPr>
        <p:spPr>
          <a:xfrm>
            <a:off x="10695989" y="2216332"/>
            <a:ext cx="317767" cy="60652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78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F2A51151-20CF-4A40-AEB8-C592264D5DC7}"/>
              </a:ext>
            </a:extLst>
          </p:cNvPr>
          <p:cNvSpPr/>
          <p:nvPr/>
        </p:nvSpPr>
        <p:spPr>
          <a:xfrm>
            <a:off x="10273" y="-39807"/>
            <a:ext cx="72827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EE6764"/>
                </a:solidFill>
                <a:latin typeface="pt-sans-narrow"/>
              </a:rPr>
              <a:t>Buket mirisavog cvijeća prekrasan je poklon.</a:t>
            </a:r>
          </a:p>
          <a:p>
            <a:r>
              <a:rPr lang="pl-PL" sz="2800" dirty="0">
                <a:solidFill>
                  <a:srgbClr val="EE6764"/>
                </a:solidFill>
                <a:latin typeface="pt-sans-narrow"/>
              </a:rPr>
              <a:t>Ali možeš napraviti i svoj buketić!</a:t>
            </a:r>
            <a:endParaRPr lang="hr-HR" sz="28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4438431-72AB-443A-9783-BE2719CF0A0C}"/>
              </a:ext>
            </a:extLst>
          </p:cNvPr>
          <p:cNvSpPr/>
          <p:nvPr/>
        </p:nvSpPr>
        <p:spPr>
          <a:xfrm>
            <a:off x="335866" y="1108220"/>
            <a:ext cx="2517914" cy="1494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7030A0"/>
                </a:solidFill>
              </a:rPr>
              <a:t>1. Uzmi zeleni papir ili bijeli papir oboji u zeleno.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6FF044-5A7F-4E4A-8358-FC0A745F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9179"/>
            <a:ext cx="3007682" cy="185283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C7409598-88E1-4490-8A50-5B4BD6429786}"/>
              </a:ext>
            </a:extLst>
          </p:cNvPr>
          <p:cNvSpPr/>
          <p:nvPr/>
        </p:nvSpPr>
        <p:spPr>
          <a:xfrm>
            <a:off x="10273" y="2975236"/>
            <a:ext cx="3322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000" dirty="0">
                <a:solidFill>
                  <a:srgbClr val="7030A0"/>
                </a:solidFill>
              </a:rPr>
              <a:t>2. Preklopi papir, ali ga </a:t>
            </a:r>
            <a:r>
              <a:rPr lang="hr-HR" sz="2000" b="1" dirty="0">
                <a:solidFill>
                  <a:srgbClr val="7030A0"/>
                </a:solidFill>
              </a:rPr>
              <a:t>nemoj</a:t>
            </a:r>
            <a:r>
              <a:rPr lang="hr-HR" sz="20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hr-HR" sz="2000" dirty="0">
                <a:solidFill>
                  <a:srgbClr val="7030A0"/>
                </a:solidFill>
              </a:rPr>
              <a:t>pritisnuti („ispeglati”)!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0EF2A66-2D0C-421B-B2DA-AE110E40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3" y="5459194"/>
            <a:ext cx="2191056" cy="1152686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DB25E0E-10C1-4BA0-B9FC-EF2940B3C246}"/>
              </a:ext>
            </a:extLst>
          </p:cNvPr>
          <p:cNvSpPr/>
          <p:nvPr/>
        </p:nvSpPr>
        <p:spPr>
          <a:xfrm>
            <a:off x="63222" y="5059084"/>
            <a:ext cx="2881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000" dirty="0">
                <a:solidFill>
                  <a:srgbClr val="7030A0"/>
                </a:solidFill>
              </a:rPr>
              <a:t>3. Nareži resice na papiru.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62FD68-55AA-44A6-8F01-B9B035799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317" y="1802191"/>
            <a:ext cx="1343212" cy="1600423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10B53B54-1905-4BC2-AC58-63AD2D902062}"/>
              </a:ext>
            </a:extLst>
          </p:cNvPr>
          <p:cNvSpPr/>
          <p:nvPr/>
        </p:nvSpPr>
        <p:spPr>
          <a:xfrm>
            <a:off x="3177826" y="1184931"/>
            <a:ext cx="3407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000" dirty="0">
                <a:solidFill>
                  <a:srgbClr val="7030A0"/>
                </a:solidFill>
              </a:rPr>
              <a:t>4. Spoji i zalijepi rubove papira </a:t>
            </a:r>
          </a:p>
          <a:p>
            <a:pPr algn="ctr"/>
            <a:r>
              <a:rPr lang="hr-HR" sz="2000" dirty="0">
                <a:solidFill>
                  <a:srgbClr val="7030A0"/>
                </a:solidFill>
              </a:rPr>
              <a:t>(oblik kuharske kape).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2668BCD-023B-4D06-B41C-FDC2629D6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461" y="4145926"/>
            <a:ext cx="2280923" cy="1668137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BA1F8CD1-D2E3-49DD-8929-404E4E8F6F66}"/>
              </a:ext>
            </a:extLst>
          </p:cNvPr>
          <p:cNvSpPr/>
          <p:nvPr/>
        </p:nvSpPr>
        <p:spPr>
          <a:xfrm>
            <a:off x="3651654" y="3619764"/>
            <a:ext cx="2230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000" dirty="0">
                <a:solidFill>
                  <a:srgbClr val="7030A0"/>
                </a:solidFill>
              </a:rPr>
              <a:t>5. Napravi cvjetove.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102B4AD-BB98-4AB2-8D35-629D7911D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953" y="1583851"/>
            <a:ext cx="5143791" cy="4872045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DB3512D2-3E2E-4F4B-AF64-AE2E9DDC406A}"/>
              </a:ext>
            </a:extLst>
          </p:cNvPr>
          <p:cNvSpPr/>
          <p:nvPr/>
        </p:nvSpPr>
        <p:spPr>
          <a:xfrm>
            <a:off x="6755953" y="1170756"/>
            <a:ext cx="3402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000" dirty="0">
                <a:solidFill>
                  <a:srgbClr val="7030A0"/>
                </a:solidFill>
              </a:rPr>
              <a:t>6. Zalijepi cvjetove na stabljike.</a:t>
            </a:r>
          </a:p>
        </p:txBody>
      </p:sp>
    </p:spTree>
    <p:extLst>
      <p:ext uri="{BB962C8B-B14F-4D97-AF65-F5344CB8AC3E}">
        <p14:creationId xmlns:p14="http://schemas.microsoft.com/office/powerpoint/2010/main" val="223121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3F5ADB9-9C38-4B04-8FFD-E60E86999EB5}"/>
              </a:ext>
            </a:extLst>
          </p:cNvPr>
          <p:cNvSpPr/>
          <p:nvPr/>
        </p:nvSpPr>
        <p:spPr>
          <a:xfrm>
            <a:off x="7957590" y="1277251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0" i="0" dirty="0">
                <a:solidFill>
                  <a:srgbClr val="EE6764"/>
                </a:solidFill>
                <a:effectLst/>
                <a:latin typeface="pt-sans-narrow"/>
              </a:rPr>
              <a:t>Draga mama, </a:t>
            </a:r>
            <a:endParaRPr lang="hr-HR" sz="24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BE546FEC-88C9-466B-8FD9-6768FCCC238E}"/>
              </a:ext>
            </a:extLst>
          </p:cNvPr>
          <p:cNvSpPr/>
          <p:nvPr/>
        </p:nvSpPr>
        <p:spPr>
          <a:xfrm>
            <a:off x="8282379" y="4336124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0" i="0" dirty="0">
                <a:solidFill>
                  <a:srgbClr val="EE6764"/>
                </a:solidFill>
                <a:effectLst/>
                <a:latin typeface="pt-sans-narrow"/>
              </a:rPr>
              <a:t>Sretan ti Majčin dan!</a:t>
            </a:r>
            <a:endParaRPr lang="hr-HR" sz="2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FB58590-F1BF-4ADD-B52E-B07E76BE5961}"/>
              </a:ext>
            </a:extLst>
          </p:cNvPr>
          <p:cNvSpPr txBox="1"/>
          <p:nvPr/>
        </p:nvSpPr>
        <p:spPr>
          <a:xfrm>
            <a:off x="7957591" y="2045877"/>
            <a:ext cx="3598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 čestitki iskoristi neke od svojih rečenica o tome zašto su mame posebne i  što čine za tebe.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93EB2CF4-2A00-4564-89D6-AFCFB8AF5393}"/>
              </a:ext>
            </a:extLst>
          </p:cNvPr>
          <p:cNvSpPr/>
          <p:nvPr/>
        </p:nvSpPr>
        <p:spPr>
          <a:xfrm>
            <a:off x="4126829" y="877957"/>
            <a:ext cx="7535083" cy="5102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9404094F-908A-4E62-8EC7-0D97AD9B1771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894371" y="877957"/>
            <a:ext cx="0" cy="51020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68C0D7CE-0777-4B2F-85B3-07ED8872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9" y="3199054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id="{7978FEEF-6D21-4AAC-B92D-43503A28DAE9}"/>
              </a:ext>
            </a:extLst>
          </p:cNvPr>
          <p:cNvSpPr/>
          <p:nvPr/>
        </p:nvSpPr>
        <p:spPr>
          <a:xfrm>
            <a:off x="915881" y="1184485"/>
            <a:ext cx="2948752" cy="1458553"/>
          </a:xfrm>
          <a:prstGeom prst="wedgeEllipseCallout">
            <a:avLst>
              <a:gd name="adj1" fmla="val -20504"/>
              <a:gd name="adj2" fmla="val 10698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Napiši čestitku!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8273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431</Words>
  <Application>Microsoft Office PowerPoint</Application>
  <PresentationFormat>Široki zaslon</PresentationFormat>
  <Paragraphs>60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0" baseType="lpstr">
      <vt:lpstr>adobe-clean</vt:lpstr>
      <vt:lpstr>Arial</vt:lpstr>
      <vt:lpstr>Calibri</vt:lpstr>
      <vt:lpstr>Calibri Light</vt:lpstr>
      <vt:lpstr>lato</vt:lpstr>
      <vt:lpstr>Merriweather</vt:lpstr>
      <vt:lpstr>Open Sans</vt:lpstr>
      <vt:lpstr>pt-sans-narrow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10</cp:revision>
  <dcterms:created xsi:type="dcterms:W3CDTF">2020-05-08T04:05:08Z</dcterms:created>
  <dcterms:modified xsi:type="dcterms:W3CDTF">2020-05-08T07:08:52Z</dcterms:modified>
</cp:coreProperties>
</file>