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3F5635-0031-42DE-9D4C-4D4BC57EA26C}" v="56" dt="2020-04-28T07:01:06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o Jandrasek" userId="b9c5681ef4df86e2" providerId="LiveId" clId="{663F5635-0031-42DE-9D4C-4D4BC57EA26C}"/>
    <pc:docChg chg="custSel addSld modSld sldOrd modShowInfo">
      <pc:chgData name="Vlado Jandrasek" userId="b9c5681ef4df86e2" providerId="LiveId" clId="{663F5635-0031-42DE-9D4C-4D4BC57EA26C}" dt="2020-04-28T06:59:00.653" v="125" actId="2744"/>
      <pc:docMkLst>
        <pc:docMk/>
      </pc:docMkLst>
      <pc:sldChg chg="addSp modSp modAnim">
        <pc:chgData name="Vlado Jandrasek" userId="b9c5681ef4df86e2" providerId="LiveId" clId="{663F5635-0031-42DE-9D4C-4D4BC57EA26C}" dt="2020-04-28T06:55:03.126" v="109" actId="1076"/>
        <pc:sldMkLst>
          <pc:docMk/>
          <pc:sldMk cId="1938345611" sldId="256"/>
        </pc:sldMkLst>
        <pc:spChg chg="mod">
          <ac:chgData name="Vlado Jandrasek" userId="b9c5681ef4df86e2" providerId="LiveId" clId="{663F5635-0031-42DE-9D4C-4D4BC57EA26C}" dt="2020-04-28T06:54:47.524" v="108" actId="164"/>
          <ac:spMkLst>
            <pc:docMk/>
            <pc:sldMk cId="1938345611" sldId="256"/>
            <ac:spMk id="6" creationId="{41149904-4E5D-49B0-B3E0-A15530CAB8E3}"/>
          </ac:spMkLst>
        </pc:spChg>
        <pc:spChg chg="mod">
          <ac:chgData name="Vlado Jandrasek" userId="b9c5681ef4df86e2" providerId="LiveId" clId="{663F5635-0031-42DE-9D4C-4D4BC57EA26C}" dt="2020-04-28T06:54:47.524" v="108" actId="164"/>
          <ac:spMkLst>
            <pc:docMk/>
            <pc:sldMk cId="1938345611" sldId="256"/>
            <ac:spMk id="10" creationId="{3EF52D13-4384-45F4-B5B7-27C5ABA1DB49}"/>
          </ac:spMkLst>
        </pc:spChg>
        <pc:grpChg chg="add mod">
          <ac:chgData name="Vlado Jandrasek" userId="b9c5681ef4df86e2" providerId="LiveId" clId="{663F5635-0031-42DE-9D4C-4D4BC57EA26C}" dt="2020-04-28T06:55:03.126" v="109" actId="1076"/>
          <ac:grpSpMkLst>
            <pc:docMk/>
            <pc:sldMk cId="1938345611" sldId="256"/>
            <ac:grpSpMk id="9" creationId="{3057CEA4-23C1-444E-B36C-1C211ED52673}"/>
          </ac:grpSpMkLst>
        </pc:grpChg>
        <pc:picChg chg="mod">
          <ac:chgData name="Vlado Jandrasek" userId="b9c5681ef4df86e2" providerId="LiveId" clId="{663F5635-0031-42DE-9D4C-4D4BC57EA26C}" dt="2020-04-28T06:54:47.524" v="108" actId="164"/>
          <ac:picMkLst>
            <pc:docMk/>
            <pc:sldMk cId="1938345611" sldId="256"/>
            <ac:picMk id="1026" creationId="{294CD43A-13EF-494F-8D40-A6672A4118A4}"/>
          </ac:picMkLst>
        </pc:picChg>
      </pc:sldChg>
      <pc:sldChg chg="modAnim">
        <pc:chgData name="Vlado Jandrasek" userId="b9c5681ef4df86e2" providerId="LiveId" clId="{663F5635-0031-42DE-9D4C-4D4BC57EA26C}" dt="2020-04-28T06:55:39.840" v="111"/>
        <pc:sldMkLst>
          <pc:docMk/>
          <pc:sldMk cId="246338987" sldId="257"/>
        </pc:sldMkLst>
      </pc:sldChg>
      <pc:sldChg chg="delSp modSp mod delAnim">
        <pc:chgData name="Vlado Jandrasek" userId="b9c5681ef4df86e2" providerId="LiveId" clId="{663F5635-0031-42DE-9D4C-4D4BC57EA26C}" dt="2020-04-28T06:57:10.284" v="124" actId="1582"/>
        <pc:sldMkLst>
          <pc:docMk/>
          <pc:sldMk cId="3482593148" sldId="259"/>
        </pc:sldMkLst>
        <pc:spChg chg="del">
          <ac:chgData name="Vlado Jandrasek" userId="b9c5681ef4df86e2" providerId="LiveId" clId="{663F5635-0031-42DE-9D4C-4D4BC57EA26C}" dt="2020-04-28T06:56:28.152" v="112" actId="478"/>
          <ac:spMkLst>
            <pc:docMk/>
            <pc:sldMk cId="3482593148" sldId="259"/>
            <ac:spMk id="4" creationId="{84A93FC2-4AD3-4CA6-8429-466A26CA8BD9}"/>
          </ac:spMkLst>
        </pc:spChg>
        <pc:spChg chg="mod">
          <ac:chgData name="Vlado Jandrasek" userId="b9c5681ef4df86e2" providerId="LiveId" clId="{663F5635-0031-42DE-9D4C-4D4BC57EA26C}" dt="2020-04-28T06:56:39.164" v="116" actId="1076"/>
          <ac:spMkLst>
            <pc:docMk/>
            <pc:sldMk cId="3482593148" sldId="259"/>
            <ac:spMk id="5" creationId="{E8656C8C-CA3F-46F6-885D-6DCB04BF0282}"/>
          </ac:spMkLst>
        </pc:spChg>
        <pc:spChg chg="mod">
          <ac:chgData name="Vlado Jandrasek" userId="b9c5681ef4df86e2" providerId="LiveId" clId="{663F5635-0031-42DE-9D4C-4D4BC57EA26C}" dt="2020-04-28T06:56:31.835" v="113" actId="1076"/>
          <ac:spMkLst>
            <pc:docMk/>
            <pc:sldMk cId="3482593148" sldId="259"/>
            <ac:spMk id="8" creationId="{D31E5D84-B775-4F63-8831-5B7E3E79C7BD}"/>
          </ac:spMkLst>
        </pc:spChg>
        <pc:spChg chg="mod">
          <ac:chgData name="Vlado Jandrasek" userId="b9c5681ef4df86e2" providerId="LiveId" clId="{663F5635-0031-42DE-9D4C-4D4BC57EA26C}" dt="2020-04-28T06:56:47.118" v="118" actId="1076"/>
          <ac:spMkLst>
            <pc:docMk/>
            <pc:sldMk cId="3482593148" sldId="259"/>
            <ac:spMk id="11" creationId="{6ABA0200-B8E9-48CD-A2D5-821F202A2A06}"/>
          </ac:spMkLst>
        </pc:spChg>
        <pc:spChg chg="mod">
          <ac:chgData name="Vlado Jandrasek" userId="b9c5681ef4df86e2" providerId="LiveId" clId="{663F5635-0031-42DE-9D4C-4D4BC57EA26C}" dt="2020-04-28T06:57:01.821" v="121" actId="1582"/>
          <ac:spMkLst>
            <pc:docMk/>
            <pc:sldMk cId="3482593148" sldId="259"/>
            <ac:spMk id="13" creationId="{91AE87E2-D1FA-4F88-827C-5198625AD987}"/>
          </ac:spMkLst>
        </pc:spChg>
        <pc:spChg chg="mod">
          <ac:chgData name="Vlado Jandrasek" userId="b9c5681ef4df86e2" providerId="LiveId" clId="{663F5635-0031-42DE-9D4C-4D4BC57EA26C}" dt="2020-04-28T06:57:10.284" v="124" actId="1582"/>
          <ac:spMkLst>
            <pc:docMk/>
            <pc:sldMk cId="3482593148" sldId="259"/>
            <ac:spMk id="14" creationId="{6E06CD44-CB97-48A6-8B0B-4D4E011E6454}"/>
          </ac:spMkLst>
        </pc:spChg>
        <pc:picChg chg="mod">
          <ac:chgData name="Vlado Jandrasek" userId="b9c5681ef4df86e2" providerId="LiveId" clId="{663F5635-0031-42DE-9D4C-4D4BC57EA26C}" dt="2020-04-28T06:56:36.117" v="115" actId="1076"/>
          <ac:picMkLst>
            <pc:docMk/>
            <pc:sldMk cId="3482593148" sldId="259"/>
            <ac:picMk id="4098" creationId="{AFB70893-B0F4-49B8-B32D-94EF868751DA}"/>
          </ac:picMkLst>
        </pc:picChg>
      </pc:sldChg>
      <pc:sldChg chg="addSp new ord">
        <pc:chgData name="Vlado Jandrasek" userId="b9c5681ef4df86e2" providerId="LiveId" clId="{663F5635-0031-42DE-9D4C-4D4BC57EA26C}" dt="2020-04-28T06:50:26.994" v="5"/>
        <pc:sldMkLst>
          <pc:docMk/>
          <pc:sldMk cId="851257109" sldId="263"/>
        </pc:sldMkLst>
        <pc:spChg chg="add">
          <ac:chgData name="Vlado Jandrasek" userId="b9c5681ef4df86e2" providerId="LiveId" clId="{663F5635-0031-42DE-9D4C-4D4BC57EA26C}" dt="2020-04-28T06:50:22.709" v="1"/>
          <ac:spMkLst>
            <pc:docMk/>
            <pc:sldMk cId="851257109" sldId="263"/>
            <ac:spMk id="6" creationId="{D5984130-A5CA-4D9A-B8C8-5EBCA93F8E5D}"/>
          </ac:spMkLst>
        </pc:spChg>
        <pc:spChg chg="add">
          <ac:chgData name="Vlado Jandrasek" userId="b9c5681ef4df86e2" providerId="LiveId" clId="{663F5635-0031-42DE-9D4C-4D4BC57EA26C}" dt="2020-04-28T06:50:22.709" v="1"/>
          <ac:spMkLst>
            <pc:docMk/>
            <pc:sldMk cId="851257109" sldId="263"/>
            <ac:spMk id="9" creationId="{D235D7CA-BBF1-46A7-A654-E93275468FBC}"/>
          </ac:spMkLst>
        </pc:spChg>
        <pc:spChg chg="add">
          <ac:chgData name="Vlado Jandrasek" userId="b9c5681ef4df86e2" providerId="LiveId" clId="{663F5635-0031-42DE-9D4C-4D4BC57EA26C}" dt="2020-04-28T06:50:22.709" v="1"/>
          <ac:spMkLst>
            <pc:docMk/>
            <pc:sldMk cId="851257109" sldId="263"/>
            <ac:spMk id="10" creationId="{2C6FC1B6-E90B-4289-9C17-660A550692E3}"/>
          </ac:spMkLst>
        </pc:spChg>
        <pc:grpChg chg="add">
          <ac:chgData name="Vlado Jandrasek" userId="b9c5681ef4df86e2" providerId="LiveId" clId="{663F5635-0031-42DE-9D4C-4D4BC57EA26C}" dt="2020-04-28T06:50:22.709" v="1"/>
          <ac:grpSpMkLst>
            <pc:docMk/>
            <pc:sldMk cId="851257109" sldId="263"/>
            <ac:grpSpMk id="2" creationId="{235F3C17-5837-4F82-A82B-BF422192EE61}"/>
          </ac:grpSpMkLst>
        </pc:grpChg>
        <pc:picChg chg="add">
          <ac:chgData name="Vlado Jandrasek" userId="b9c5681ef4df86e2" providerId="LiveId" clId="{663F5635-0031-42DE-9D4C-4D4BC57EA26C}" dt="2020-04-28T06:50:22.709" v="1"/>
          <ac:picMkLst>
            <pc:docMk/>
            <pc:sldMk cId="851257109" sldId="263"/>
            <ac:picMk id="7" creationId="{5864CCD7-23A7-473F-B93B-A56886B0CEF3}"/>
          </ac:picMkLst>
        </pc:picChg>
        <pc:picChg chg="add">
          <ac:chgData name="Vlado Jandrasek" userId="b9c5681ef4df86e2" providerId="LiveId" clId="{663F5635-0031-42DE-9D4C-4D4BC57EA26C}" dt="2020-04-28T06:50:22.709" v="1"/>
          <ac:picMkLst>
            <pc:docMk/>
            <pc:sldMk cId="851257109" sldId="263"/>
            <ac:picMk id="8" creationId="{BA92F646-BD05-48D5-8096-CDA817605FFE}"/>
          </ac:picMkLst>
        </pc:picChg>
      </pc:sldChg>
      <pc:sldChg chg="addSp delSp modSp new mod modAnim">
        <pc:chgData name="Vlado Jandrasek" userId="b9c5681ef4df86e2" providerId="LiveId" clId="{663F5635-0031-42DE-9D4C-4D4BC57EA26C}" dt="2020-04-28T06:54:13.452" v="107"/>
        <pc:sldMkLst>
          <pc:docMk/>
          <pc:sldMk cId="2635281304" sldId="264"/>
        </pc:sldMkLst>
        <pc:spChg chg="add mod">
          <ac:chgData name="Vlado Jandrasek" userId="b9c5681ef4df86e2" providerId="LiveId" clId="{663F5635-0031-42DE-9D4C-4D4BC57EA26C}" dt="2020-04-28T06:53:29.470" v="105" actId="14100"/>
          <ac:spMkLst>
            <pc:docMk/>
            <pc:sldMk cId="2635281304" sldId="264"/>
            <ac:spMk id="9" creationId="{54314993-6F16-4020-9E58-A68EFC948FFF}"/>
          </ac:spMkLst>
        </pc:spChg>
        <pc:spChg chg="add mod">
          <ac:chgData name="Vlado Jandrasek" userId="b9c5681ef4df86e2" providerId="LiveId" clId="{663F5635-0031-42DE-9D4C-4D4BC57EA26C}" dt="2020-04-28T06:53:34.678" v="106" actId="1076"/>
          <ac:spMkLst>
            <pc:docMk/>
            <pc:sldMk cId="2635281304" sldId="264"/>
            <ac:spMk id="10" creationId="{31A01C36-9F8A-4CAF-B6D0-BE8A7ABD6483}"/>
          </ac:spMkLst>
        </pc:spChg>
        <pc:grpChg chg="add mod">
          <ac:chgData name="Vlado Jandrasek" userId="b9c5681ef4df86e2" providerId="LiveId" clId="{663F5635-0031-42DE-9D4C-4D4BC57EA26C}" dt="2020-04-28T06:52:00.798" v="12" actId="1076"/>
          <ac:grpSpMkLst>
            <pc:docMk/>
            <pc:sldMk cId="2635281304" sldId="264"/>
            <ac:grpSpMk id="4" creationId="{A046319B-F12D-4731-AD68-3BF121872031}"/>
          </ac:grpSpMkLst>
        </pc:grpChg>
        <pc:picChg chg="add del">
          <ac:chgData name="Vlado Jandrasek" userId="b9c5681ef4df86e2" providerId="LiveId" clId="{663F5635-0031-42DE-9D4C-4D4BC57EA26C}" dt="2020-04-28T06:51:16.281" v="8"/>
          <ac:picMkLst>
            <pc:docMk/>
            <pc:sldMk cId="2635281304" sldId="264"/>
            <ac:picMk id="2" creationId="{2FDFFC45-D2A5-49D9-9B39-74D9E36B90EC}"/>
          </ac:picMkLst>
        </pc:picChg>
        <pc:picChg chg="add del">
          <ac:chgData name="Vlado Jandrasek" userId="b9c5681ef4df86e2" providerId="LiveId" clId="{663F5635-0031-42DE-9D4C-4D4BC57EA26C}" dt="2020-04-28T06:51:21.536" v="10" actId="478"/>
          <ac:picMkLst>
            <pc:docMk/>
            <pc:sldMk cId="2635281304" sldId="264"/>
            <ac:picMk id="3" creationId="{57B22778-6770-42DF-A51D-A262EE84A9E8}"/>
          </ac:picMkLst>
        </pc:picChg>
        <pc:picChg chg="add mod">
          <ac:chgData name="Vlado Jandrasek" userId="b9c5681ef4df86e2" providerId="LiveId" clId="{663F5635-0031-42DE-9D4C-4D4BC57EA26C}" dt="2020-04-28T06:53:27.032" v="104" actId="1076"/>
          <ac:picMkLst>
            <pc:docMk/>
            <pc:sldMk cId="2635281304" sldId="264"/>
            <ac:picMk id="8" creationId="{02653697-083E-451E-9C37-7D977661212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F5B20A-DAB3-4A21-93A4-67C1EE566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D418E10-7CD9-4EF3-A31B-6178802C3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30F0E5-BF15-434A-9C47-AFBBEE4C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5E22-FBB9-4A3F-B87B-AF2A059D0D0B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07C0408-FA88-48A7-8505-1CC26990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340C90-DC92-4D98-9AA8-9CD5ED9C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025-AD4F-4CBB-9643-E99BAE3C7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918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096DC4-0CE0-485F-B811-E0AEB766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1FF2F34-82A8-4CC2-888F-335D0F0E8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E356AD-A3B3-466B-9D28-341522215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5E22-FBB9-4A3F-B87B-AF2A059D0D0B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93D1B95-B545-4AC2-924D-2C280771D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588CB3-8FA9-4F03-89F9-D66FC8EE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025-AD4F-4CBB-9643-E99BAE3C7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13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3687FD3-72B7-4CEA-A26E-3277B23FE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4BA1FAA-A629-43AE-A3DE-6EF2A6FDD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AC3AE84-AD20-4864-A9BC-00868C60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5E22-FBB9-4A3F-B87B-AF2A059D0D0B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C211371-6EBE-481E-96CB-98D7A0A7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E35D2CB-7FC9-45F1-B45A-8C39A08C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025-AD4F-4CBB-9643-E99BAE3C7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926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BC2223-EDDB-44B8-8570-075E495F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E1DA14-12D1-49F6-A4F9-1F139B523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51C1FB2-2A3F-46BF-B5D5-79F76A1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5E22-FBB9-4A3F-B87B-AF2A059D0D0B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99F6FA-24AF-484D-8C1D-58220963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B1ED231-4D0C-49A8-A5CD-2C66BE3F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025-AD4F-4CBB-9643-E99BAE3C7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143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559578-19ED-4B77-AFC4-4B9A7E388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9097A97-EA79-4370-89A6-F2A5EFA5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6AB4417-C129-4EC5-BDF8-AB8CC2CF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5E22-FBB9-4A3F-B87B-AF2A059D0D0B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5C3A15A-3559-472F-8D51-0C82DEC2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7CAC2C-DE94-4D20-8B7B-303B38DB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025-AD4F-4CBB-9643-E99BAE3C7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902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BEBCC3-FF3E-40EC-A65D-0F3D39D21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236999-857C-4E41-82CF-CA5CB2A02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13725DF-52CF-465D-9424-C9AA94699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D4625F9-F18A-4B14-9C8A-E0BAB004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5E22-FBB9-4A3F-B87B-AF2A059D0D0B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5C3CEF2-30AF-4843-8FF3-A1EE6B27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528C59B-AF27-4EF3-80F9-405CC1E1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025-AD4F-4CBB-9643-E99BAE3C7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248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5C6CC2-9251-4638-AA76-25D8A5F4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895DFF9-96E9-40B0-A333-30BD5F4EB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33FA289-1A80-4A40-B025-9245E0555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E70F28A-E9E8-41E0-B32D-2E0FCEC42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F520E42-8D71-4D54-A0DA-34679D886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7E806A0-5D53-4148-A0A6-04916230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5E22-FBB9-4A3F-B87B-AF2A059D0D0B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49F20DC-5B67-44E6-A863-B8D7F58A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9ABCB09-4798-4E7C-AA89-E346D609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025-AD4F-4CBB-9643-E99BAE3C7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210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EB45B2-5B8E-47DE-8071-D3C8F3DB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A39B342-B207-41FE-921C-6B3EB81C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5E22-FBB9-4A3F-B87B-AF2A059D0D0B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D5986C0-932C-400F-BE7A-84A5C465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4EE741A-31E0-44E7-9DB6-B7D7D7A1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025-AD4F-4CBB-9643-E99BAE3C7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201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7D0C259-D8AF-4F5A-A5D9-76A19B62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5E22-FBB9-4A3F-B87B-AF2A059D0D0B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8A9B628-2A2F-4A73-9EC5-324A1663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062F240-E615-41DE-A6F7-C5B3D4E63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025-AD4F-4CBB-9643-E99BAE3C7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569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5C2A83-B7E7-4E5F-AA8E-1EDFC7F3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F87C01-9D5B-415C-8FC0-A7714439E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178C5CC-B419-4E45-AC67-7C727278E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E125802-6913-43FD-AC98-B4CE1B1E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5E22-FBB9-4A3F-B87B-AF2A059D0D0B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DBEAD3F-9933-4E15-8E45-D3DECEEF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8D5D3B3-2049-4143-BC98-8B1FFF54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025-AD4F-4CBB-9643-E99BAE3C7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173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786327-22DA-405A-A044-58BEE50B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AE8E3FB-93DD-46C9-ADF6-231809AA6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53F8031-93F8-46F9-89D2-5B7A5F412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5A9926A-6088-43C7-9578-19AD964CC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5E22-FBB9-4A3F-B87B-AF2A059D0D0B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0A01C57-3051-456C-81EF-1CD245A0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86B419D-77AF-4D2C-B43E-E72EAAA55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4025-AD4F-4CBB-9643-E99BAE3C7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518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F29F21A-5BB9-421C-93FD-54BA38B0E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E2D13BD-8508-44FE-9308-FC75092EB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E06455F-1840-450C-BA39-A690E44B5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5E22-FBB9-4A3F-B87B-AF2A059D0D0B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D39F5D0-BCFB-4C04-8E45-B686F6207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7992AD4-04C0-454E-A71F-6E939FBCE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4025-AD4F-4CBB-9643-E99BAE3C7F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507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2">
            <a:extLst>
              <a:ext uri="{FF2B5EF4-FFF2-40B4-BE49-F238E27FC236}">
                <a16:creationId xmlns:a16="http://schemas.microsoft.com/office/drawing/2014/main" id="{235F3C17-5837-4F82-A82B-BF422192EE61}"/>
              </a:ext>
            </a:extLst>
          </p:cNvPr>
          <p:cNvGrpSpPr>
            <a:grpSpLocks/>
          </p:cNvGrpSpPr>
          <p:nvPr/>
        </p:nvGrpSpPr>
        <p:grpSpPr bwMode="auto">
          <a:xfrm>
            <a:off x="5057143" y="1379564"/>
            <a:ext cx="2665412" cy="2708275"/>
            <a:chOff x="5536521" y="3501773"/>
            <a:chExt cx="2665465" cy="2288841"/>
          </a:xfrm>
        </p:grpSpPr>
        <p:pic>
          <p:nvPicPr>
            <p:cNvPr id="3" name="Slika 3">
              <a:extLst>
                <a:ext uri="{FF2B5EF4-FFF2-40B4-BE49-F238E27FC236}">
                  <a16:creationId xmlns:a16="http://schemas.microsoft.com/office/drawing/2014/main" id="{488B50F9-11B3-47FF-8B6A-BFC58FA0E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521" y="3501773"/>
              <a:ext cx="2665465" cy="158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Ravni poveznik 3">
              <a:extLst>
                <a:ext uri="{FF2B5EF4-FFF2-40B4-BE49-F238E27FC236}">
                  <a16:creationId xmlns:a16="http://schemas.microsoft.com/office/drawing/2014/main" id="{0E6B3AD4-CB83-44F4-A68E-605D1FCB59FF}"/>
                </a:ext>
              </a:extLst>
            </p:cNvPr>
            <p:cNvCxnSpPr>
              <a:cxnSpLocks/>
            </p:cNvCxnSpPr>
            <p:nvPr/>
          </p:nvCxnSpPr>
          <p:spPr>
            <a:xfrm>
              <a:off x="6876398" y="5084910"/>
              <a:ext cx="0" cy="7057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avni poveznik 4">
              <a:extLst>
                <a:ext uri="{FF2B5EF4-FFF2-40B4-BE49-F238E27FC236}">
                  <a16:creationId xmlns:a16="http://schemas.microsoft.com/office/drawing/2014/main" id="{67FFA09A-7490-4E1A-A1FF-42619EF43CA8}"/>
                </a:ext>
              </a:extLst>
            </p:cNvPr>
            <p:cNvCxnSpPr>
              <a:cxnSpLocks/>
            </p:cNvCxnSpPr>
            <p:nvPr/>
          </p:nvCxnSpPr>
          <p:spPr>
            <a:xfrm>
              <a:off x="6587467" y="5790614"/>
              <a:ext cx="62231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niOkvir 15">
            <a:extLst>
              <a:ext uri="{FF2B5EF4-FFF2-40B4-BE49-F238E27FC236}">
                <a16:creationId xmlns:a16="http://schemas.microsoft.com/office/drawing/2014/main" id="{D5984130-A5CA-4D9A-B8C8-5EBCA93F8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972" y="1883928"/>
            <a:ext cx="1936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600" b="1" dirty="0">
                <a:solidFill>
                  <a:srgbClr val="0070C0"/>
                </a:solidFill>
              </a:rPr>
              <a:t>Za pokretanje projekcije </a:t>
            </a:r>
          </a:p>
          <a:p>
            <a:pPr eaLnBrk="1" hangingPunct="1"/>
            <a:r>
              <a:rPr lang="hr-HR" altLang="sr-Latn-RS" sz="1600" b="1" dirty="0">
                <a:solidFill>
                  <a:srgbClr val="0070C0"/>
                </a:solidFill>
              </a:rPr>
              <a:t>klikni na sličicu platna na dnu ekrana.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864CCD7-23A7-473F-B93B-A56886B0C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66" y="1566118"/>
            <a:ext cx="4086653" cy="328438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A92F646-BD05-48D5-8096-CDA817605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547" y="4500585"/>
            <a:ext cx="8926171" cy="914528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D235D7CA-BBF1-46A7-A654-E93275468FBC}"/>
              </a:ext>
            </a:extLst>
          </p:cNvPr>
          <p:cNvSpPr/>
          <p:nvPr/>
        </p:nvSpPr>
        <p:spPr>
          <a:xfrm>
            <a:off x="8217825" y="4850502"/>
            <a:ext cx="681037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id="{2C6FC1B6-E90B-4289-9C17-660A550692E3}"/>
              </a:ext>
            </a:extLst>
          </p:cNvPr>
          <p:cNvSpPr/>
          <p:nvPr/>
        </p:nvSpPr>
        <p:spPr>
          <a:xfrm rot="18860366">
            <a:off x="7356616" y="3192871"/>
            <a:ext cx="364191" cy="18846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125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A046319B-F12D-4731-AD68-3BF121872031}"/>
              </a:ext>
            </a:extLst>
          </p:cNvPr>
          <p:cNvGrpSpPr/>
          <p:nvPr/>
        </p:nvGrpSpPr>
        <p:grpSpPr>
          <a:xfrm>
            <a:off x="332025" y="34857"/>
            <a:ext cx="8826965" cy="2408461"/>
            <a:chOff x="485281" y="29833"/>
            <a:chExt cx="8088876" cy="1977058"/>
          </a:xfrm>
        </p:grpSpPr>
        <p:sp>
          <p:nvSpPr>
            <p:cNvPr id="5" name="Dijagram toka: Ručni unos 4">
              <a:extLst>
                <a:ext uri="{FF2B5EF4-FFF2-40B4-BE49-F238E27FC236}">
                  <a16:creationId xmlns:a16="http://schemas.microsoft.com/office/drawing/2014/main" id="{781FDA59-4628-4519-AC07-EAE4691E2E4A}"/>
                </a:ext>
              </a:extLst>
            </p:cNvPr>
            <p:cNvSpPr/>
            <p:nvPr/>
          </p:nvSpPr>
          <p:spPr>
            <a:xfrm>
              <a:off x="1528368" y="29833"/>
              <a:ext cx="7045789" cy="1438566"/>
            </a:xfrm>
            <a:prstGeom prst="flowChartManualInp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TekstniOkvir 5">
              <a:extLst>
                <a:ext uri="{FF2B5EF4-FFF2-40B4-BE49-F238E27FC236}">
                  <a16:creationId xmlns:a16="http://schemas.microsoft.com/office/drawing/2014/main" id="{2913D06C-ADDF-4A0A-91F1-5B5C08EEFBAB}"/>
                </a:ext>
              </a:extLst>
            </p:cNvPr>
            <p:cNvSpPr txBox="1"/>
            <p:nvPr/>
          </p:nvSpPr>
          <p:spPr>
            <a:xfrm>
              <a:off x="2133277" y="191886"/>
              <a:ext cx="60660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7200" b="1" dirty="0">
                  <a:solidFill>
                    <a:schemeClr val="bg1"/>
                  </a:solidFill>
                  <a:latin typeface="Verdana Pro Light" panose="020B0604020202020204" pitchFamily="34" charset="0"/>
                </a:rPr>
                <a:t>Hrvatski jezik</a:t>
              </a:r>
            </a:p>
          </p:txBody>
        </p:sp>
        <p:pic>
          <p:nvPicPr>
            <p:cNvPr id="7" name="Picture 2" descr="Slikovni rezultat za zlatna vrata 2">
              <a:extLst>
                <a:ext uri="{FF2B5EF4-FFF2-40B4-BE49-F238E27FC236}">
                  <a16:creationId xmlns:a16="http://schemas.microsoft.com/office/drawing/2014/main" id="{6B877C01-8A0C-4C44-B0F6-0C2DD927E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7102">
              <a:off x="485281" y="140639"/>
              <a:ext cx="1382841" cy="1866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Slika 7">
            <a:extLst>
              <a:ext uri="{FF2B5EF4-FFF2-40B4-BE49-F238E27FC236}">
                <a16:creationId xmlns:a16="http://schemas.microsoft.com/office/drawing/2014/main" id="{02653697-083E-451E-9C37-7D977661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31" y="4087339"/>
            <a:ext cx="2948752" cy="27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lačić za govor: ovalni 8">
            <a:extLst>
              <a:ext uri="{FF2B5EF4-FFF2-40B4-BE49-F238E27FC236}">
                <a16:creationId xmlns:a16="http://schemas.microsoft.com/office/drawing/2014/main" id="{54314993-6F16-4020-9E58-A68EFC948FFF}"/>
              </a:ext>
            </a:extLst>
          </p:cNvPr>
          <p:cNvSpPr/>
          <p:nvPr/>
        </p:nvSpPr>
        <p:spPr>
          <a:xfrm>
            <a:off x="8431514" y="2562233"/>
            <a:ext cx="3484768" cy="2296547"/>
          </a:xfrm>
          <a:prstGeom prst="wedgeEllipseCallout">
            <a:avLst>
              <a:gd name="adj1" fmla="val -71057"/>
              <a:gd name="adj2" fmla="val 30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solidFill>
                  <a:schemeClr val="bg1"/>
                </a:solidFill>
              </a:rPr>
              <a:t> </a:t>
            </a:r>
            <a:r>
              <a:rPr lang="hr-HR" sz="3200" dirty="0">
                <a:solidFill>
                  <a:schemeClr val="bg1"/>
                </a:solidFill>
              </a:rPr>
              <a:t>Napiši naslov u bilježnicu!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1A01C36-9F8A-4CAF-B6D0-BE8A7ABD6483}"/>
              </a:ext>
            </a:extLst>
          </p:cNvPr>
          <p:cNvSpPr txBox="1"/>
          <p:nvPr/>
        </p:nvSpPr>
        <p:spPr>
          <a:xfrm>
            <a:off x="911823" y="2685803"/>
            <a:ext cx="61391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>
                <a:solidFill>
                  <a:srgbClr val="FF0000"/>
                </a:solidFill>
              </a:rPr>
              <a:t>Veliko početno slovo </a:t>
            </a:r>
          </a:p>
          <a:p>
            <a:r>
              <a:rPr lang="hr-HR" sz="4800" dirty="0">
                <a:solidFill>
                  <a:srgbClr val="FF0000"/>
                </a:solidFill>
              </a:rPr>
              <a:t>u imenima ulica i trgova</a:t>
            </a:r>
          </a:p>
        </p:txBody>
      </p:sp>
    </p:spTree>
    <p:extLst>
      <p:ext uri="{BB962C8B-B14F-4D97-AF65-F5344CB8AC3E}">
        <p14:creationId xmlns:p14="http://schemas.microsoft.com/office/powerpoint/2010/main" val="263528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BAA269C4-4926-4062-A2CC-10321676A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5" y="3751135"/>
            <a:ext cx="2948752" cy="273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8EB5B65A-17ED-43CD-863E-3685D79E0FC8}"/>
              </a:ext>
            </a:extLst>
          </p:cNvPr>
          <p:cNvSpPr/>
          <p:nvPr/>
        </p:nvSpPr>
        <p:spPr>
          <a:xfrm>
            <a:off x="1196931" y="0"/>
            <a:ext cx="4431631" cy="3888118"/>
          </a:xfrm>
          <a:prstGeom prst="wedgeEllipseCallout">
            <a:avLst>
              <a:gd name="adj1" fmla="val -34540"/>
              <a:gd name="adj2" fmla="val 53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hr-HR" sz="3200" dirty="0">
                <a:latin typeface="Arial" pitchFamily="34" charset="0"/>
                <a:cs typeface="Arial" pitchFamily="34" charset="0"/>
              </a:rPr>
              <a:t>Dubrovački učenici  iz Osnovne škole Marina Držića došli su u posjet Zagrebu. 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3057CEA4-23C1-444E-B36C-1C211ED52673}"/>
              </a:ext>
            </a:extLst>
          </p:cNvPr>
          <p:cNvGrpSpPr/>
          <p:nvPr/>
        </p:nvGrpSpPr>
        <p:grpSpPr>
          <a:xfrm>
            <a:off x="5921755" y="2300538"/>
            <a:ext cx="5715000" cy="3524250"/>
            <a:chOff x="5837321" y="2268454"/>
            <a:chExt cx="5715000" cy="3524250"/>
          </a:xfrm>
        </p:grpSpPr>
        <p:pic>
          <p:nvPicPr>
            <p:cNvPr id="1026" name="Picture 2" descr="7 days itinerary in Croatia - Visit Zagreb to Dubrovnik">
              <a:extLst>
                <a:ext uri="{FF2B5EF4-FFF2-40B4-BE49-F238E27FC236}">
                  <a16:creationId xmlns:a16="http://schemas.microsoft.com/office/drawing/2014/main" id="{294CD43A-13EF-494F-8D40-A6672A411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7321" y="2268454"/>
              <a:ext cx="5715000" cy="3524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kstniOkvir 5">
              <a:extLst>
                <a:ext uri="{FF2B5EF4-FFF2-40B4-BE49-F238E27FC236}">
                  <a16:creationId xmlns:a16="http://schemas.microsoft.com/office/drawing/2014/main" id="{41149904-4E5D-49B0-B3E0-A15530CAB8E3}"/>
                </a:ext>
              </a:extLst>
            </p:cNvPr>
            <p:cNvSpPr txBox="1"/>
            <p:nvPr/>
          </p:nvSpPr>
          <p:spPr>
            <a:xfrm>
              <a:off x="9766853" y="5247861"/>
              <a:ext cx="1178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b="1" dirty="0">
                  <a:solidFill>
                    <a:srgbClr val="0070C0"/>
                  </a:solidFill>
                </a:rPr>
                <a:t>Dubrovnik</a:t>
              </a:r>
            </a:p>
          </p:txBody>
        </p:sp>
        <p:sp>
          <p:nvSpPr>
            <p:cNvPr id="10" name="TekstniOkvir 9">
              <a:extLst>
                <a:ext uri="{FF2B5EF4-FFF2-40B4-BE49-F238E27FC236}">
                  <a16:creationId xmlns:a16="http://schemas.microsoft.com/office/drawing/2014/main" id="{3EF52D13-4384-45F4-B5B7-27C5ABA1DB49}"/>
                </a:ext>
              </a:extLst>
            </p:cNvPr>
            <p:cNvSpPr txBox="1"/>
            <p:nvPr/>
          </p:nvSpPr>
          <p:spPr>
            <a:xfrm>
              <a:off x="8368749" y="2696818"/>
              <a:ext cx="834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b="1" dirty="0">
                  <a:solidFill>
                    <a:srgbClr val="0070C0"/>
                  </a:solidFill>
                </a:rPr>
                <a:t>Zagreb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834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276981E-C77F-447F-A11B-27C5E914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17" y="3081130"/>
            <a:ext cx="8195808" cy="377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60E884C2-86E0-4CCE-8D3F-EECC5C737019}"/>
              </a:ext>
            </a:extLst>
          </p:cNvPr>
          <p:cNvSpPr/>
          <p:nvPr/>
        </p:nvSpPr>
        <p:spPr>
          <a:xfrm>
            <a:off x="0" y="0"/>
            <a:ext cx="5287617" cy="3776870"/>
          </a:xfrm>
          <a:prstGeom prst="wedgeEllipseCallout">
            <a:avLst>
              <a:gd name="adj1" fmla="val 30535"/>
              <a:gd name="adj2" fmla="val 69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Zagreb je glavni grad Republike Hrvatske.  Smjestio se ispod gore Medvednice i pokraj rijeke Save. Najdulja zagrebačka ulica zove se Ilica. </a:t>
            </a:r>
          </a:p>
        </p:txBody>
      </p:sp>
    </p:spTree>
    <p:extLst>
      <p:ext uri="{BB962C8B-B14F-4D97-AF65-F5344CB8AC3E}">
        <p14:creationId xmlns:p14="http://schemas.microsoft.com/office/powerpoint/2010/main" val="24633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agreb Karta Satelit | Karta">
            <a:extLst>
              <a:ext uri="{FF2B5EF4-FFF2-40B4-BE49-F238E27FC236}">
                <a16:creationId xmlns:a16="http://schemas.microsoft.com/office/drawing/2014/main" id="{C6A5F555-BF3E-499D-9030-E51D83CF9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7" y="-11617"/>
            <a:ext cx="10393748" cy="686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812B8B46-409F-49D6-AB62-BE4252A7DCCA}"/>
              </a:ext>
            </a:extLst>
          </p:cNvPr>
          <p:cNvSpPr/>
          <p:nvPr/>
        </p:nvSpPr>
        <p:spPr>
          <a:xfrm rot="899236">
            <a:off x="7163664" y="4101694"/>
            <a:ext cx="940904" cy="51683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56E59F0C-CD0B-4A0B-84A2-CD15B8304008}"/>
              </a:ext>
            </a:extLst>
          </p:cNvPr>
          <p:cNvSpPr/>
          <p:nvPr/>
        </p:nvSpPr>
        <p:spPr>
          <a:xfrm rot="780902">
            <a:off x="1133061" y="3253407"/>
            <a:ext cx="940904" cy="51683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D6653BFA-DE6D-493E-9B28-EC3C3972C5C3}"/>
              </a:ext>
            </a:extLst>
          </p:cNvPr>
          <p:cNvSpPr/>
          <p:nvPr/>
        </p:nvSpPr>
        <p:spPr>
          <a:xfrm rot="17681968">
            <a:off x="6053040" y="2076237"/>
            <a:ext cx="1053156" cy="599601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20038092-9B2D-47EE-9C10-C9C020742FAF}"/>
              </a:ext>
            </a:extLst>
          </p:cNvPr>
          <p:cNvSpPr/>
          <p:nvPr/>
        </p:nvSpPr>
        <p:spPr>
          <a:xfrm rot="899236">
            <a:off x="6411545" y="5299579"/>
            <a:ext cx="1655423" cy="1250124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80FBA921-DFE5-4AD8-9DAA-306ED79E0F86}"/>
              </a:ext>
            </a:extLst>
          </p:cNvPr>
          <p:cNvSpPr/>
          <p:nvPr/>
        </p:nvSpPr>
        <p:spPr>
          <a:xfrm rot="899236">
            <a:off x="2999110" y="5299579"/>
            <a:ext cx="1655423" cy="1250124"/>
          </a:xfrm>
          <a:prstGeom prst="ellipse">
            <a:avLst/>
          </a:prstGeom>
          <a:noFill/>
          <a:ln w="76200">
            <a:solidFill>
              <a:srgbClr val="0070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151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agrebačka panorama - FB Humanitarci Zagreb">
            <a:extLst>
              <a:ext uri="{FF2B5EF4-FFF2-40B4-BE49-F238E27FC236}">
                <a16:creationId xmlns:a16="http://schemas.microsoft.com/office/drawing/2014/main" id="{AFB70893-B0F4-49B8-B32D-94EF86875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99" y="0"/>
            <a:ext cx="10177075" cy="677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05307FE6-4225-4DA9-8BF4-633F6EF58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257" y="24498"/>
            <a:ext cx="2198038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IMENA ULICA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52A9FF5-3698-482E-A8D1-D9C34EF3F7B4}"/>
              </a:ext>
            </a:extLst>
          </p:cNvPr>
          <p:cNvSpPr txBox="1"/>
          <p:nvPr/>
        </p:nvSpPr>
        <p:spPr>
          <a:xfrm>
            <a:off x="2086077" y="859921"/>
            <a:ext cx="783677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I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lica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8656C8C-CA3F-46F6-885D-6DCB04BF0282}"/>
              </a:ext>
            </a:extLst>
          </p:cNvPr>
          <p:cNvSpPr txBox="1"/>
          <p:nvPr/>
        </p:nvSpPr>
        <p:spPr>
          <a:xfrm>
            <a:off x="2009989" y="2861479"/>
            <a:ext cx="1785938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P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od zidom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EE1D3B5-BE64-4973-A4C8-F3C5E6A8E35E}"/>
              </a:ext>
            </a:extLst>
          </p:cNvPr>
          <p:cNvSpPr txBox="1"/>
          <p:nvPr/>
        </p:nvSpPr>
        <p:spPr>
          <a:xfrm>
            <a:off x="5841210" y="1919243"/>
            <a:ext cx="342864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U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lica kneza </a:t>
            </a: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B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orne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B9ECF7D-CB38-40DC-A9BF-B53C64F61BEB}"/>
              </a:ext>
            </a:extLst>
          </p:cNvPr>
          <p:cNvSpPr txBox="1"/>
          <p:nvPr/>
        </p:nvSpPr>
        <p:spPr>
          <a:xfrm>
            <a:off x="5841210" y="1114127"/>
            <a:ext cx="411169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U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lica grada </a:t>
            </a: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V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ukovara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31E5D84-B775-4F63-8831-5B7E3E79C7BD}"/>
              </a:ext>
            </a:extLst>
          </p:cNvPr>
          <p:cNvSpPr txBox="1"/>
          <p:nvPr/>
        </p:nvSpPr>
        <p:spPr>
          <a:xfrm>
            <a:off x="2009989" y="1842911"/>
            <a:ext cx="271462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R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adićeva ulica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46F349A-119D-4FAE-A91D-6B6D2C4B62FF}"/>
              </a:ext>
            </a:extLst>
          </p:cNvPr>
          <p:cNvSpPr txBox="1"/>
          <p:nvPr/>
        </p:nvSpPr>
        <p:spPr>
          <a:xfrm>
            <a:off x="5841210" y="2770166"/>
            <a:ext cx="363461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Ulica </a:t>
            </a: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T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ina </a:t>
            </a: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U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jevića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B01F894-FA48-40B7-BD71-D175FF19A22A}"/>
              </a:ext>
            </a:extLst>
          </p:cNvPr>
          <p:cNvSpPr txBox="1"/>
          <p:nvPr/>
        </p:nvSpPr>
        <p:spPr>
          <a:xfrm>
            <a:off x="5841210" y="3692298"/>
            <a:ext cx="376196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U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lica </a:t>
            </a: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P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etra </a:t>
            </a: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K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rešimira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ABA0200-B8E9-48CD-A2D5-821F202A2A06}"/>
              </a:ext>
            </a:extLst>
          </p:cNvPr>
          <p:cNvSpPr txBox="1"/>
          <p:nvPr/>
        </p:nvSpPr>
        <p:spPr>
          <a:xfrm>
            <a:off x="1985827" y="4257249"/>
            <a:ext cx="3000375" cy="22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PRVA RIJEČ U IMENU ULICE</a:t>
            </a:r>
          </a:p>
          <a:p>
            <a:pPr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PIŠE SE VELIKIM POČETNIM SLOVOM.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D42B8D4-95B6-499E-B3C6-433FCA558245}"/>
              </a:ext>
            </a:extLst>
          </p:cNvPr>
          <p:cNvSpPr txBox="1"/>
          <p:nvPr/>
        </p:nvSpPr>
        <p:spPr>
          <a:xfrm>
            <a:off x="6388829" y="4835932"/>
            <a:ext cx="3214341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OSIM PRVE RIJEČI</a:t>
            </a:r>
          </a:p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I IME SE PIŠE</a:t>
            </a:r>
          </a:p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VELIKIM  POČETNIM</a:t>
            </a:r>
          </a:p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SLOVOM</a:t>
            </a:r>
          </a:p>
        </p:txBody>
      </p:sp>
      <p:sp>
        <p:nvSpPr>
          <p:cNvPr id="13" name="Down Arrow 13">
            <a:extLst>
              <a:ext uri="{FF2B5EF4-FFF2-40B4-BE49-F238E27FC236}">
                <a16:creationId xmlns:a16="http://schemas.microsoft.com/office/drawing/2014/main" id="{91AE87E2-D1FA-4F88-827C-5198625AD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930" y="3665734"/>
            <a:ext cx="71438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hr-HR" sz="2800" b="1">
              <a:solidFill>
                <a:schemeClr val="bg1"/>
              </a:solidFill>
            </a:endParaRPr>
          </a:p>
        </p:txBody>
      </p:sp>
      <p:sp>
        <p:nvSpPr>
          <p:cNvPr id="14" name="Down Arrow 14">
            <a:extLst>
              <a:ext uri="{FF2B5EF4-FFF2-40B4-BE49-F238E27FC236}">
                <a16:creationId xmlns:a16="http://schemas.microsoft.com/office/drawing/2014/main" id="{6E06CD44-CB97-48A6-8B0B-4D4E011E6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810" y="4334679"/>
            <a:ext cx="71438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hr-HR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agrebačka panorama - FB Humanitarci Zagreb">
            <a:extLst>
              <a:ext uri="{FF2B5EF4-FFF2-40B4-BE49-F238E27FC236}">
                <a16:creationId xmlns:a16="http://schemas.microsoft.com/office/drawing/2014/main" id="{414DD5D1-62FD-4909-9813-C7FDC599B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62" y="0"/>
            <a:ext cx="10177075" cy="677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3BEE78-0B56-45E5-BA04-06929DF81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931" y="89134"/>
            <a:ext cx="2559483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IMENA TRGOVA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F577B-0173-43A5-A1B1-7CBFD9124C05}"/>
              </a:ext>
            </a:extLst>
          </p:cNvPr>
          <p:cNvSpPr txBox="1"/>
          <p:nvPr/>
        </p:nvSpPr>
        <p:spPr>
          <a:xfrm>
            <a:off x="2379471" y="1078811"/>
            <a:ext cx="262155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sz="2800" b="1" dirty="0" err="1">
                <a:solidFill>
                  <a:srgbClr val="FFFF00"/>
                </a:solidFill>
                <a:cs typeface="Arial" pitchFamily="34" charset="0"/>
              </a:rPr>
              <a:t>P</a:t>
            </a:r>
            <a:r>
              <a:rPr lang="hr-HR" sz="2800" b="1" dirty="0" err="1">
                <a:solidFill>
                  <a:schemeClr val="bg1"/>
                </a:solidFill>
                <a:cs typeface="Arial" pitchFamily="34" charset="0"/>
              </a:rPr>
              <a:t>reradovićev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 trg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C6BDC-BC6E-4177-9C5B-3E43B87421CD}"/>
              </a:ext>
            </a:extLst>
          </p:cNvPr>
          <p:cNvSpPr txBox="1"/>
          <p:nvPr/>
        </p:nvSpPr>
        <p:spPr>
          <a:xfrm>
            <a:off x="2415415" y="1932438"/>
            <a:ext cx="1785938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C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vjetni trg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62B53-D930-4329-B8CC-4D9A1F15C504}"/>
              </a:ext>
            </a:extLst>
          </p:cNvPr>
          <p:cNvSpPr txBox="1"/>
          <p:nvPr/>
        </p:nvSpPr>
        <p:spPr>
          <a:xfrm>
            <a:off x="6373031" y="3579361"/>
            <a:ext cx="379138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T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rg </a:t>
            </a: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I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vana </a:t>
            </a: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M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eštrovića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8E1FF-8937-4BA1-8C59-4753DDE02AD9}"/>
              </a:ext>
            </a:extLst>
          </p:cNvPr>
          <p:cNvSpPr txBox="1"/>
          <p:nvPr/>
        </p:nvSpPr>
        <p:spPr>
          <a:xfrm>
            <a:off x="6373031" y="1078811"/>
            <a:ext cx="392425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T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rg </a:t>
            </a: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P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etra </a:t>
            </a: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P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reradovića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BF1B1-BC0C-439C-9F5E-ED859ECBF638}"/>
              </a:ext>
            </a:extLst>
          </p:cNvPr>
          <p:cNvSpPr txBox="1"/>
          <p:nvPr/>
        </p:nvSpPr>
        <p:spPr>
          <a:xfrm>
            <a:off x="2415415" y="2794121"/>
            <a:ext cx="2071688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T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rg cvijeća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1F7C31-05C9-42DE-8015-278C6EF49A09}"/>
              </a:ext>
            </a:extLst>
          </p:cNvPr>
          <p:cNvSpPr txBox="1"/>
          <p:nvPr/>
        </p:nvSpPr>
        <p:spPr>
          <a:xfrm>
            <a:off x="6373031" y="1968237"/>
            <a:ext cx="364331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T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rg bana </a:t>
            </a: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J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osipa </a:t>
            </a: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J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elačića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66A16A-C303-4BA4-BD4D-63B6360E5F73}"/>
              </a:ext>
            </a:extLst>
          </p:cNvPr>
          <p:cNvSpPr txBox="1"/>
          <p:nvPr/>
        </p:nvSpPr>
        <p:spPr>
          <a:xfrm>
            <a:off x="6373031" y="2723708"/>
            <a:ext cx="392425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T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rg kralja </a:t>
            </a: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T</a:t>
            </a: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omislava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55DFC-5B1B-41A4-B400-9DB62EB6DDC7}"/>
              </a:ext>
            </a:extLst>
          </p:cNvPr>
          <p:cNvSpPr txBox="1"/>
          <p:nvPr/>
        </p:nvSpPr>
        <p:spPr>
          <a:xfrm>
            <a:off x="2190058" y="4177600"/>
            <a:ext cx="3000375" cy="22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PRVA RIJEČ U IMENU TRGA</a:t>
            </a:r>
          </a:p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PIŠE SE VELIKIM</a:t>
            </a:r>
          </a:p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POČETNIM SLOVOM.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F9987E-A57F-45A6-A3BA-7CAA5334A8ED}"/>
              </a:ext>
            </a:extLst>
          </p:cNvPr>
          <p:cNvSpPr txBox="1"/>
          <p:nvPr/>
        </p:nvSpPr>
        <p:spPr>
          <a:xfrm>
            <a:off x="6474497" y="4810985"/>
            <a:ext cx="3132589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OSIM PRVE RIJEČI</a:t>
            </a:r>
          </a:p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I IME SE PIŠE</a:t>
            </a:r>
          </a:p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VELIKIM POČETNIM</a:t>
            </a:r>
          </a:p>
          <a:p>
            <a:pPr algn="ctr" eaLnBrk="1" hangingPunct="1">
              <a:defRPr/>
            </a:pPr>
            <a:r>
              <a:rPr lang="hr-HR" sz="2800" b="1" dirty="0">
                <a:solidFill>
                  <a:srgbClr val="FFFF00"/>
                </a:solidFill>
                <a:cs typeface="Arial" pitchFamily="34" charset="0"/>
              </a:rPr>
              <a:t>SLOVOM.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C12A7082-058F-4808-A77D-5C9FF641A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285" y="3533158"/>
            <a:ext cx="71438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hr-HR" sz="2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8E2ACCB6-6C60-4A97-AF7F-717AB5A2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072" y="4251258"/>
            <a:ext cx="71438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hr-HR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40878F0-A89B-4A80-951C-47288656D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602" y="1511064"/>
            <a:ext cx="8398507" cy="5212025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2A0373B2-AB33-44C6-AB74-CE5E274EA8D1}"/>
              </a:ext>
            </a:extLst>
          </p:cNvPr>
          <p:cNvSpPr txBox="1"/>
          <p:nvPr/>
        </p:nvSpPr>
        <p:spPr>
          <a:xfrm>
            <a:off x="119922" y="134911"/>
            <a:ext cx="5952335" cy="138499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Pomozi izgubljenim psima pronaći dom </a:t>
            </a:r>
          </a:p>
          <a:p>
            <a:r>
              <a:rPr lang="hr-HR" sz="2800" dirty="0">
                <a:solidFill>
                  <a:schemeClr val="bg1"/>
                </a:solidFill>
              </a:rPr>
              <a:t>prema uputama na privjesku ogrlice.</a:t>
            </a:r>
          </a:p>
          <a:p>
            <a:r>
              <a:rPr lang="hr-HR" sz="2800" dirty="0">
                <a:solidFill>
                  <a:schemeClr val="bg1"/>
                </a:solidFill>
              </a:rPr>
              <a:t>Napiši ime psa i adresu na kojoj živi.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B5F1874-5CD7-463D-9C8F-49CE05AB203A}"/>
              </a:ext>
            </a:extLst>
          </p:cNvPr>
          <p:cNvSpPr txBox="1"/>
          <p:nvPr/>
        </p:nvSpPr>
        <p:spPr>
          <a:xfrm rot="2014917">
            <a:off x="9977395" y="639916"/>
            <a:ext cx="2453107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Riješi u bilježnicu.</a:t>
            </a:r>
          </a:p>
        </p:txBody>
      </p:sp>
    </p:spTree>
    <p:extLst>
      <p:ext uri="{BB962C8B-B14F-4D97-AF65-F5344CB8AC3E}">
        <p14:creationId xmlns:p14="http://schemas.microsoft.com/office/powerpoint/2010/main" val="39186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C:\Documents and Settings\DELL\Desktop\04.gif">
            <a:extLst>
              <a:ext uri="{FF2B5EF4-FFF2-40B4-BE49-F238E27FC236}">
                <a16:creationId xmlns:a16="http://schemas.microsoft.com/office/drawing/2014/main" id="{A11335E7-972C-4E54-87E3-73023344F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649" y="3603557"/>
            <a:ext cx="27813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 descr="C:\Documents and Settings\DELL\Desktop\03.gif">
            <a:extLst>
              <a:ext uri="{FF2B5EF4-FFF2-40B4-BE49-F238E27FC236}">
                <a16:creationId xmlns:a16="http://schemas.microsoft.com/office/drawing/2014/main" id="{C1C57054-496B-4512-BFD1-4D803A549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12" y="777943"/>
            <a:ext cx="16764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C:\Documents and Settings\DELL\Desktop\02.gif">
            <a:extLst>
              <a:ext uri="{FF2B5EF4-FFF2-40B4-BE49-F238E27FC236}">
                <a16:creationId xmlns:a16="http://schemas.microsoft.com/office/drawing/2014/main" id="{3F3939E1-36E4-4BB3-BE56-6BAEA4DC0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022" y="3755128"/>
            <a:ext cx="22669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C:\Documents and Settings\DELL\Desktop\01.gif">
            <a:extLst>
              <a:ext uri="{FF2B5EF4-FFF2-40B4-BE49-F238E27FC236}">
                <a16:creationId xmlns:a16="http://schemas.microsoft.com/office/drawing/2014/main" id="{0383D548-DF94-41F3-A330-704A6C722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1" y="1669095"/>
            <a:ext cx="24955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47A88CFE-6A71-4215-8F6D-8E31BDBEC364}"/>
              </a:ext>
            </a:extLst>
          </p:cNvPr>
          <p:cNvSpPr/>
          <p:nvPr/>
        </p:nvSpPr>
        <p:spPr>
          <a:xfrm>
            <a:off x="251791" y="182647"/>
            <a:ext cx="6096000" cy="95410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r-HR" sz="2800" b="1" dirty="0">
                <a:solidFill>
                  <a:schemeClr val="bg1"/>
                </a:solidFill>
                <a:cs typeface="Arial" pitchFamily="34" charset="0"/>
              </a:rPr>
              <a:t>Svakom liku smisli neobično ime, prezime, adresu i mjesto stanovanja.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6CD43FB-AE8C-47ED-B4E0-79D600369189}"/>
              </a:ext>
            </a:extLst>
          </p:cNvPr>
          <p:cNvSpPr txBox="1"/>
          <p:nvPr/>
        </p:nvSpPr>
        <p:spPr>
          <a:xfrm rot="2014917">
            <a:off x="9977395" y="639916"/>
            <a:ext cx="2453107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Riješi u bilježnicu.</a:t>
            </a:r>
          </a:p>
        </p:txBody>
      </p:sp>
    </p:spTree>
    <p:extLst>
      <p:ext uri="{BB962C8B-B14F-4D97-AF65-F5344CB8AC3E}">
        <p14:creationId xmlns:p14="http://schemas.microsoft.com/office/powerpoint/2010/main" val="39885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190</Words>
  <Application>Microsoft Office PowerPoint</Application>
  <PresentationFormat>Široki zaslon</PresentationFormat>
  <Paragraphs>45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 Pro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Vlado Jandrasek</dc:creator>
  <cp:lastModifiedBy>Vlado Jandrasek</cp:lastModifiedBy>
  <cp:revision>3</cp:revision>
  <dcterms:created xsi:type="dcterms:W3CDTF">2020-04-28T06:27:08Z</dcterms:created>
  <dcterms:modified xsi:type="dcterms:W3CDTF">2020-04-28T07:01:09Z</dcterms:modified>
</cp:coreProperties>
</file>