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  <p:sldId id="261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o Jandrasek" userId="b9c5681ef4df86e2" providerId="LiveId" clId="{DA534D35-1DB0-42A2-8F23-D11E664A8471}"/>
    <pc:docChg chg="modShowInfo">
      <pc:chgData name="Vlado Jandrasek" userId="b9c5681ef4df86e2" providerId="LiveId" clId="{DA534D35-1DB0-42A2-8F23-D11E664A8471}" dt="2020-04-29T07:04:33.534" v="0" actId="2744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C6B687-8319-4614-8A6C-5140C4958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7747EE7-F9B2-4CBC-8031-755B9C54C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700270D-3277-4714-AF0F-DA0C22FCE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2E20498-2719-4A0E-A9E4-0879A5CE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B7CA94-75B5-4944-926F-8BC22449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04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B1C3EC-2A95-46E9-AB65-E92C80651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C725392-821C-4E9E-9C87-ED1281B54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10D9D9B-981F-415B-BC9D-9885EBD1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ACABE54-0A6A-4FB2-A690-6FBD1CEFC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910831-4078-4542-BD93-FB21F3A8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259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860839D-773A-46F9-94EC-EA5E03CFE5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923E209-B6D6-4EDE-8134-60562F5ED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10590CE-0F8B-42BD-A8B3-C652E61F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AAFF3E0-C82D-471F-B9FD-984AD82F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2D44545-79A9-4D8F-97E7-B91447AB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050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323F28-623A-4E8D-B4BF-A68A5027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61EB1E-CF46-4642-901F-B417D1151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440489-09B9-45D3-88DF-D5736472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45D30BD-18B9-45E6-B6D3-7C1DBBE0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8635CB3-4302-45D5-9A54-4D2101FB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037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285611-B11C-4C23-8D47-59D6FED62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C73FD16-3BE4-4B9C-A14A-8EA1E3798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3187B9C-7DF8-4C7C-8DBA-D7F0BD9F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2CF7BD-E3D4-46B8-90D4-D7A1ADF45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BA0FD58-B2FE-4DE0-B764-8FA9AD7B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089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1CAD3B-2444-4205-8891-E9EDB678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6BF54E-BB06-41CD-969B-E51A073F21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B68E121-34D8-4A13-8D6C-C10D240AD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0A76297-DD02-4C6E-94B0-F8C465FA1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597BF68-4B65-4C00-B043-C19D7CFD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F509F9C-3B4F-47F3-8085-9D51E1EC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971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0213F8-3E57-4EDB-9C63-14E1AFDB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41F27E1-85FC-4AE4-8B52-FBEAB158A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159B120-A5EE-427B-A48B-C5D25D682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08D6130-C5A1-46DF-BD5D-1AEF4C7C7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2ECE0A9-FE70-4F1B-A121-7CD32E6FE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7FF1104-062C-457E-A445-B27FD6DD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F8EFB7B-9844-45D9-A7C9-7CA59AC41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592D5D1-5CDE-4C86-8FC4-AB0A1628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13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F32550-5990-447D-BACA-2AFDED87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8877A97-AF09-4930-B749-8A0E48C8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1394CCE-96E3-4D92-A891-C719B6C8F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9540F1F-3FCA-40ED-9ABC-3453C183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334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D185496-85DB-45CD-BA0B-D495F10A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775D0D8-C166-442E-8625-80CCB153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8F9CD6E-88CC-4B2C-98DD-C4F9AA9FF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435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2B49F8-CD76-4BE3-8D71-46F53023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82C92F-1C6D-47F0-8C62-D8E9781C4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C8C4FF9-A82A-4C56-B660-83A2BD249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B926776-3A76-4601-B29B-0C99D03A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B5F3463-B689-4FEF-BF2E-4CB7AF0A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AE3211E-1B4B-45D9-8843-2DD81811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146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771CA9-6ADB-40C1-9BC8-A214C1F6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47E2AB7-E45C-430D-B66D-8795CA7B6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57934DD-6310-4538-8DF6-0AFF5A3E8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4EA37D5-6317-4DB4-858A-EF8774D3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9F03A25-FDF1-4487-A012-45A8A4EB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E14608F-60A4-4343-9FD6-D50CA16D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72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7A5C00D-C79D-4886-BC51-4E2F975D4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D51A72E-39F2-4308-B7D7-513ADCFBE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6074E4F-9CB9-4D84-9FBA-14506D5010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FEDB-8D05-46D9-B32B-68B29767936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3A4BD9-D707-4E93-9549-278B2E138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C4276E0-2AD0-42FC-83CD-A9C3D639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8919-31B8-475A-938E-7B5284C48E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199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2">
            <a:extLst>
              <a:ext uri="{FF2B5EF4-FFF2-40B4-BE49-F238E27FC236}">
                <a16:creationId xmlns:a16="http://schemas.microsoft.com/office/drawing/2014/main" id="{EA4FE4D5-061E-40B4-AA2C-399DE0E3600B}"/>
              </a:ext>
            </a:extLst>
          </p:cNvPr>
          <p:cNvGrpSpPr>
            <a:grpSpLocks/>
          </p:cNvGrpSpPr>
          <p:nvPr/>
        </p:nvGrpSpPr>
        <p:grpSpPr bwMode="auto">
          <a:xfrm>
            <a:off x="5057143" y="1379564"/>
            <a:ext cx="2665412" cy="2708275"/>
            <a:chOff x="5536521" y="3501773"/>
            <a:chExt cx="2665465" cy="2288841"/>
          </a:xfrm>
        </p:grpSpPr>
        <p:pic>
          <p:nvPicPr>
            <p:cNvPr id="3" name="Slika 3">
              <a:extLst>
                <a:ext uri="{FF2B5EF4-FFF2-40B4-BE49-F238E27FC236}">
                  <a16:creationId xmlns:a16="http://schemas.microsoft.com/office/drawing/2014/main" id="{85D82162-9ABC-47C3-937B-903A78291E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6521" y="3501773"/>
              <a:ext cx="2665465" cy="1583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Ravni poveznik 3">
              <a:extLst>
                <a:ext uri="{FF2B5EF4-FFF2-40B4-BE49-F238E27FC236}">
                  <a16:creationId xmlns:a16="http://schemas.microsoft.com/office/drawing/2014/main" id="{C43A99CA-C13D-440C-BA89-9E3F62CDA172}"/>
                </a:ext>
              </a:extLst>
            </p:cNvPr>
            <p:cNvCxnSpPr>
              <a:cxnSpLocks/>
            </p:cNvCxnSpPr>
            <p:nvPr/>
          </p:nvCxnSpPr>
          <p:spPr>
            <a:xfrm>
              <a:off x="6876398" y="5084910"/>
              <a:ext cx="0" cy="70570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Ravni poveznik 4">
              <a:extLst>
                <a:ext uri="{FF2B5EF4-FFF2-40B4-BE49-F238E27FC236}">
                  <a16:creationId xmlns:a16="http://schemas.microsoft.com/office/drawing/2014/main" id="{0BE093FB-B4A7-42EC-A6BA-300085336FDE}"/>
                </a:ext>
              </a:extLst>
            </p:cNvPr>
            <p:cNvCxnSpPr>
              <a:cxnSpLocks/>
            </p:cNvCxnSpPr>
            <p:nvPr/>
          </p:nvCxnSpPr>
          <p:spPr>
            <a:xfrm>
              <a:off x="6587467" y="5790614"/>
              <a:ext cx="62231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kstniOkvir 15">
            <a:extLst>
              <a:ext uri="{FF2B5EF4-FFF2-40B4-BE49-F238E27FC236}">
                <a16:creationId xmlns:a16="http://schemas.microsoft.com/office/drawing/2014/main" id="{7417B716-25C7-40B0-9EEA-138F7F9D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972" y="1883928"/>
            <a:ext cx="1936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1" dirty="0">
                <a:solidFill>
                  <a:srgbClr val="0070C0"/>
                </a:solidFill>
              </a:rPr>
              <a:t>Za pokretanje projekcije </a:t>
            </a:r>
          </a:p>
          <a:p>
            <a:pPr eaLnBrk="1" hangingPunct="1"/>
            <a:r>
              <a:rPr lang="hr-HR" altLang="sr-Latn-RS" sz="1600" b="1" dirty="0">
                <a:solidFill>
                  <a:srgbClr val="0070C0"/>
                </a:solidFill>
              </a:rPr>
              <a:t>klikni na sličicu platna na dnu ekrana.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CA4AF13-07E5-4EFA-AA5E-415C1FDBC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466" y="1566118"/>
            <a:ext cx="4086653" cy="3284384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900694AE-450A-481A-A476-3424F7435B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4547" y="4500585"/>
            <a:ext cx="8926171" cy="914528"/>
          </a:xfrm>
          <a:prstGeom prst="rect">
            <a:avLst/>
          </a:prstGeom>
        </p:spPr>
      </p:pic>
      <p:sp>
        <p:nvSpPr>
          <p:cNvPr id="9" name="Elipsa 8">
            <a:extLst>
              <a:ext uri="{FF2B5EF4-FFF2-40B4-BE49-F238E27FC236}">
                <a16:creationId xmlns:a16="http://schemas.microsoft.com/office/drawing/2014/main" id="{A3822475-D05A-4324-86F0-5E58BEFB6AE2}"/>
              </a:ext>
            </a:extLst>
          </p:cNvPr>
          <p:cNvSpPr/>
          <p:nvPr/>
        </p:nvSpPr>
        <p:spPr>
          <a:xfrm>
            <a:off x="8217825" y="4850502"/>
            <a:ext cx="681037" cy="63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0" name="Strelica: prema dolje 9">
            <a:extLst>
              <a:ext uri="{FF2B5EF4-FFF2-40B4-BE49-F238E27FC236}">
                <a16:creationId xmlns:a16="http://schemas.microsoft.com/office/drawing/2014/main" id="{B781C72C-12C5-4BB4-8FFE-2D681A5BEF3A}"/>
              </a:ext>
            </a:extLst>
          </p:cNvPr>
          <p:cNvSpPr/>
          <p:nvPr/>
        </p:nvSpPr>
        <p:spPr>
          <a:xfrm rot="18860366">
            <a:off x="7356616" y="3192871"/>
            <a:ext cx="364191" cy="188468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0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5ECD87EE-6C28-4A22-B928-EC94B0D69844}"/>
              </a:ext>
            </a:extLst>
          </p:cNvPr>
          <p:cNvGrpSpPr/>
          <p:nvPr/>
        </p:nvGrpSpPr>
        <p:grpSpPr>
          <a:xfrm>
            <a:off x="332025" y="34857"/>
            <a:ext cx="8826965" cy="2408461"/>
            <a:chOff x="485281" y="29833"/>
            <a:chExt cx="8088876" cy="1977058"/>
          </a:xfrm>
        </p:grpSpPr>
        <p:sp>
          <p:nvSpPr>
            <p:cNvPr id="3" name="Dijagram toka: Ručni unos 2">
              <a:extLst>
                <a:ext uri="{FF2B5EF4-FFF2-40B4-BE49-F238E27FC236}">
                  <a16:creationId xmlns:a16="http://schemas.microsoft.com/office/drawing/2014/main" id="{1F370F1F-9DD1-4C72-AB00-3EC7BB9DEE64}"/>
                </a:ext>
              </a:extLst>
            </p:cNvPr>
            <p:cNvSpPr/>
            <p:nvPr/>
          </p:nvSpPr>
          <p:spPr>
            <a:xfrm>
              <a:off x="1528368" y="29833"/>
              <a:ext cx="7045789" cy="1438566"/>
            </a:xfrm>
            <a:prstGeom prst="flowChartManualInpu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TekstniOkvir 3">
              <a:extLst>
                <a:ext uri="{FF2B5EF4-FFF2-40B4-BE49-F238E27FC236}">
                  <a16:creationId xmlns:a16="http://schemas.microsoft.com/office/drawing/2014/main" id="{FA786C68-E57D-4544-BEC9-EAAC04D558A0}"/>
                </a:ext>
              </a:extLst>
            </p:cNvPr>
            <p:cNvSpPr txBox="1"/>
            <p:nvPr/>
          </p:nvSpPr>
          <p:spPr>
            <a:xfrm>
              <a:off x="2133277" y="191886"/>
              <a:ext cx="606608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7200" b="1" dirty="0">
                  <a:solidFill>
                    <a:schemeClr val="bg1"/>
                  </a:solidFill>
                  <a:latin typeface="Verdana Pro Light" panose="020B0604020202020204" pitchFamily="34" charset="0"/>
                </a:rPr>
                <a:t>Hrvatski jezik</a:t>
              </a:r>
            </a:p>
          </p:txBody>
        </p:sp>
        <p:pic>
          <p:nvPicPr>
            <p:cNvPr id="5" name="Picture 2" descr="Slikovni rezultat za zlatna vrata 2">
              <a:extLst>
                <a:ext uri="{FF2B5EF4-FFF2-40B4-BE49-F238E27FC236}">
                  <a16:creationId xmlns:a16="http://schemas.microsoft.com/office/drawing/2014/main" id="{AE3BC44A-8C2F-4D9B-803A-6318C53ADC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67102">
              <a:off x="485281" y="140639"/>
              <a:ext cx="1382841" cy="18662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Slika 5">
            <a:extLst>
              <a:ext uri="{FF2B5EF4-FFF2-40B4-BE49-F238E27FC236}">
                <a16:creationId xmlns:a16="http://schemas.microsoft.com/office/drawing/2014/main" id="{E0CCAB10-3735-4415-B605-F54594A28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831" y="4087339"/>
            <a:ext cx="2948752" cy="273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lačić za govor: ovalni 6">
            <a:extLst>
              <a:ext uri="{FF2B5EF4-FFF2-40B4-BE49-F238E27FC236}">
                <a16:creationId xmlns:a16="http://schemas.microsoft.com/office/drawing/2014/main" id="{0AA5D0A4-4217-4C58-9B23-534C0A0FC96E}"/>
              </a:ext>
            </a:extLst>
          </p:cNvPr>
          <p:cNvSpPr/>
          <p:nvPr/>
        </p:nvSpPr>
        <p:spPr>
          <a:xfrm>
            <a:off x="8103520" y="2222384"/>
            <a:ext cx="3484768" cy="2296547"/>
          </a:xfrm>
          <a:prstGeom prst="wedgeEllipseCallout">
            <a:avLst>
              <a:gd name="adj1" fmla="val -67634"/>
              <a:gd name="adj2" fmla="val 447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bg1"/>
                </a:solidFill>
              </a:rPr>
              <a:t> </a:t>
            </a:r>
            <a:r>
              <a:rPr lang="hr-HR" sz="3200" dirty="0">
                <a:solidFill>
                  <a:schemeClr val="bg1"/>
                </a:solidFill>
              </a:rPr>
              <a:t>Priredi čitanku i  bilježnicu!</a:t>
            </a:r>
            <a:endParaRPr lang="hr-HR" sz="2800" dirty="0">
              <a:solidFill>
                <a:schemeClr val="bg1"/>
              </a:solidFill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BA4860A5-E77F-4681-8ABE-5479CDA63956}"/>
              </a:ext>
            </a:extLst>
          </p:cNvPr>
          <p:cNvSpPr txBox="1"/>
          <p:nvPr/>
        </p:nvSpPr>
        <p:spPr>
          <a:xfrm>
            <a:off x="90474" y="2653975"/>
            <a:ext cx="6194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dirty="0">
                <a:solidFill>
                  <a:srgbClr val="FF0000"/>
                </a:solidFill>
              </a:rPr>
              <a:t>Veliko početno slovo </a:t>
            </a:r>
          </a:p>
          <a:p>
            <a:r>
              <a:rPr lang="hr-HR" sz="4800" dirty="0">
                <a:solidFill>
                  <a:srgbClr val="FF0000"/>
                </a:solidFill>
              </a:rPr>
              <a:t>- ponavljanje i vježbanje</a:t>
            </a:r>
          </a:p>
        </p:txBody>
      </p:sp>
    </p:spTree>
    <p:extLst>
      <p:ext uri="{BB962C8B-B14F-4D97-AF65-F5344CB8AC3E}">
        <p14:creationId xmlns:p14="http://schemas.microsoft.com/office/powerpoint/2010/main" val="5139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B0A7784-9EC9-4B6E-9AD1-B9DF2BFDA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91930">
            <a:off x="858129" y="825608"/>
            <a:ext cx="6946572" cy="468324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0DD080F-CF35-46BD-8401-34DDE057E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536" y="3941565"/>
            <a:ext cx="2948752" cy="273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lačić za govor: ovalni 5">
            <a:extLst>
              <a:ext uri="{FF2B5EF4-FFF2-40B4-BE49-F238E27FC236}">
                <a16:creationId xmlns:a16="http://schemas.microsoft.com/office/drawing/2014/main" id="{F1D86D03-13D8-4F09-9ADA-AC5BAC084FD6}"/>
              </a:ext>
            </a:extLst>
          </p:cNvPr>
          <p:cNvSpPr/>
          <p:nvPr/>
        </p:nvSpPr>
        <p:spPr>
          <a:xfrm>
            <a:off x="8339999" y="870682"/>
            <a:ext cx="3484768" cy="2296547"/>
          </a:xfrm>
          <a:prstGeom prst="wedgeEllipseCallout">
            <a:avLst>
              <a:gd name="adj1" fmla="val 5381"/>
              <a:gd name="adj2" fmla="val 93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bg1"/>
                </a:solidFill>
              </a:rPr>
              <a:t> </a:t>
            </a:r>
            <a:r>
              <a:rPr lang="hr-HR" sz="3200" dirty="0">
                <a:solidFill>
                  <a:schemeClr val="bg1"/>
                </a:solidFill>
              </a:rPr>
              <a:t>Pročitaj tekst na 118. i 119. stranici.</a:t>
            </a:r>
            <a:endParaRPr lang="hr-H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3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EAC918B9-814E-433F-BFE5-8DB04C7E1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24730" y="3968070"/>
            <a:ext cx="2647493" cy="273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lačić za govor: ovalni 2">
            <a:extLst>
              <a:ext uri="{FF2B5EF4-FFF2-40B4-BE49-F238E27FC236}">
                <a16:creationId xmlns:a16="http://schemas.microsoft.com/office/drawing/2014/main" id="{D49CD346-AB52-483B-ABE1-3BD081611703}"/>
              </a:ext>
            </a:extLst>
          </p:cNvPr>
          <p:cNvSpPr/>
          <p:nvPr/>
        </p:nvSpPr>
        <p:spPr>
          <a:xfrm>
            <a:off x="8339999" y="870682"/>
            <a:ext cx="3484768" cy="2296547"/>
          </a:xfrm>
          <a:prstGeom prst="wedgeEllipseCallout">
            <a:avLst>
              <a:gd name="adj1" fmla="val 5381"/>
              <a:gd name="adj2" fmla="val 93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bg1"/>
                </a:solidFill>
              </a:rPr>
              <a:t> </a:t>
            </a:r>
            <a:r>
              <a:rPr lang="hr-HR" sz="3200" dirty="0">
                <a:solidFill>
                  <a:schemeClr val="bg1"/>
                </a:solidFill>
              </a:rPr>
              <a:t>Riješi u bilježnicu označeni zadatak.</a:t>
            </a:r>
            <a:endParaRPr lang="hr-HR" sz="2800" dirty="0">
              <a:solidFill>
                <a:schemeClr val="bg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12916F2-043D-45D6-B576-1E71D55C6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91930">
            <a:off x="858129" y="825608"/>
            <a:ext cx="6946572" cy="4683242"/>
          </a:xfrm>
          <a:prstGeom prst="rect">
            <a:avLst/>
          </a:prstGeom>
        </p:spPr>
      </p:pic>
      <p:sp>
        <p:nvSpPr>
          <p:cNvPr id="5" name="Elipsa 4">
            <a:extLst>
              <a:ext uri="{FF2B5EF4-FFF2-40B4-BE49-F238E27FC236}">
                <a16:creationId xmlns:a16="http://schemas.microsoft.com/office/drawing/2014/main" id="{E9579B05-5BE3-4D5F-A45E-0DDBC7FF7C96}"/>
              </a:ext>
            </a:extLst>
          </p:cNvPr>
          <p:cNvSpPr/>
          <p:nvPr/>
        </p:nvSpPr>
        <p:spPr>
          <a:xfrm rot="20593701">
            <a:off x="5560581" y="3693474"/>
            <a:ext cx="2204175" cy="81422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16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49DEAB81-66C9-4B78-BFA6-585A20D5F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0611" y="0"/>
            <a:ext cx="6390167" cy="6858000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4C79FE50-9CF1-4DF3-8F36-5772E7D5F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83" y="3564568"/>
            <a:ext cx="2948752" cy="273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lačić za govor: ovalni 3">
            <a:extLst>
              <a:ext uri="{FF2B5EF4-FFF2-40B4-BE49-F238E27FC236}">
                <a16:creationId xmlns:a16="http://schemas.microsoft.com/office/drawing/2014/main" id="{57690CA5-DBA6-4433-B26E-B0971009F7C0}"/>
              </a:ext>
            </a:extLst>
          </p:cNvPr>
          <p:cNvSpPr/>
          <p:nvPr/>
        </p:nvSpPr>
        <p:spPr>
          <a:xfrm>
            <a:off x="1594073" y="304104"/>
            <a:ext cx="3701605" cy="2296547"/>
          </a:xfrm>
          <a:prstGeom prst="wedgeEllipseCallout">
            <a:avLst>
              <a:gd name="adj1" fmla="val -14310"/>
              <a:gd name="adj2" fmla="val 1001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800" dirty="0">
                <a:solidFill>
                  <a:schemeClr val="bg1"/>
                </a:solidFill>
              </a:rPr>
              <a:t>Prepiši pisanim slovima rečenice koje izgovara svako dijete!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4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54</Words>
  <Application>Microsoft Office PowerPoint</Application>
  <PresentationFormat>Široki zaslon</PresentationFormat>
  <Paragraphs>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 Pro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Vlado Jandrasek</dc:creator>
  <cp:lastModifiedBy>Vlado Jandrasek</cp:lastModifiedBy>
  <cp:revision>5</cp:revision>
  <dcterms:created xsi:type="dcterms:W3CDTF">2020-04-29T05:56:42Z</dcterms:created>
  <dcterms:modified xsi:type="dcterms:W3CDTF">2020-04-29T07:04:38Z</dcterms:modified>
</cp:coreProperties>
</file>