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74C34-9C92-4223-81A7-1A352D50FEC5}" v="6" dt="2020-05-04T07:10:56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34474C34-9C92-4223-81A7-1A352D50FEC5}"/>
    <pc:docChg chg="modSld modShowInfo">
      <pc:chgData name="Vlado Jandrasek" userId="b9c5681ef4df86e2" providerId="LiveId" clId="{34474C34-9C92-4223-81A7-1A352D50FEC5}" dt="2020-05-04T07:10:56.509" v="6"/>
      <pc:docMkLst>
        <pc:docMk/>
      </pc:docMkLst>
      <pc:sldChg chg="modAnim">
        <pc:chgData name="Vlado Jandrasek" userId="b9c5681ef4df86e2" providerId="LiveId" clId="{34474C34-9C92-4223-81A7-1A352D50FEC5}" dt="2020-05-04T07:10:43.979" v="2"/>
        <pc:sldMkLst>
          <pc:docMk/>
          <pc:sldMk cId="1776330369" sldId="256"/>
        </pc:sldMkLst>
      </pc:sldChg>
      <pc:sldChg chg="modAnim">
        <pc:chgData name="Vlado Jandrasek" userId="b9c5681ef4df86e2" providerId="LiveId" clId="{34474C34-9C92-4223-81A7-1A352D50FEC5}" dt="2020-05-04T07:10:50.640" v="4"/>
        <pc:sldMkLst>
          <pc:docMk/>
          <pc:sldMk cId="2611630355" sldId="259"/>
        </pc:sldMkLst>
      </pc:sldChg>
      <pc:sldChg chg="modAnim">
        <pc:chgData name="Vlado Jandrasek" userId="b9c5681ef4df86e2" providerId="LiveId" clId="{34474C34-9C92-4223-81A7-1A352D50FEC5}" dt="2020-05-04T07:10:56.509" v="6"/>
        <pc:sldMkLst>
          <pc:docMk/>
          <pc:sldMk cId="261055124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80C990-685F-4757-A3C8-B5A9B48D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31DE56-8E2F-49A8-9DA0-9074F746F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768166-8C5C-4851-86D7-B139A40E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153980-CA7D-4927-83E4-0AE3A512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737586-F394-48FC-9C5B-891750A2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94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509BC-8C82-4EF0-8FCC-A4F09BA2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CA848EA-3C49-4499-9DB4-07C748882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8D98BE-ECC2-4A26-A011-ECEE6065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60FE82-A881-4EEB-A365-00EA3342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F672AF-F328-45EB-9F15-F49647BD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57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0EBEFF1-1A43-4F25-AEF3-7158BCF59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56FC3EF-0E5D-43C8-B9CD-ACF096FA4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2529A8-4518-45D1-B91F-B97E5414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A11758-BF7F-4EF1-A38D-73AC18FD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6FF5CD-0085-495D-85DB-09F7BBCA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66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3F999-6BA5-4E28-B453-4FE9719A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DC57D4-1BD8-4C84-9253-2972046E1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CA1D06-875F-4136-AEDE-B95A6EB0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6B0142-6E41-4596-913D-4D59DA94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1A81D0-4393-45E0-B370-D5E2A558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289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10B10-672E-4860-B457-21B4A37D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0FC0C5-8790-4D2E-ABE3-DA8318D17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1C284D-142A-4500-8B35-14CFBCB4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D19490-1B9B-4AA8-89A0-82F8405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5DDCCC-AF45-40DA-B5F0-FAF347B5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86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278677-3016-4DF8-8AC4-AFEC97C9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14F4F2-F193-4628-9D9B-85EDBC062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DF9543-E387-418E-9E3B-96CAA3B47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B97238-7DA2-4DE1-B6C7-7A6D6C29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00AC37-EA1E-4CFB-B35B-85E5D348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B380DE-3221-4E58-BA16-950E25A9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63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F730-F171-44BB-849E-A1D831DD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8603A6-0B49-4E88-96E6-C885121A0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7BC838-C9AD-4E52-B4CB-FDF5B069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D19D453-5989-45DC-A5F5-014441259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8CF59D4-8BEC-4928-8AE4-E556EC352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A574A5D-AF81-4118-9820-5B3DF269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A6C3FE2-F918-4E0C-87AE-81C251FB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BF244D0-4873-4E4A-BDDE-CE458BF7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78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E1E69-E170-4D30-9628-E90EC9FA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6B530BA-C400-4074-BEF2-6C9E46FB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9A68EC-2C43-4BAA-B30B-6166865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DE11B88-4A7D-4B36-B2E6-F3112A13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7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D8D3B33-D802-47BF-8748-C3EC04AE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6B5B9FF-7A09-48B6-A0DC-93F2E42F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2D0A509-6A39-41FC-AEE8-EB20FF74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3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912D96-7706-4AB4-A19E-42EF633E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F88A68-F886-40F0-A19D-9C69A088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81EE39-BE0B-46D5-87BB-D49CA6A07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1FF6C2E-94B5-49E0-856C-A9FA891C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AD86280-376E-4305-97B2-660E12C0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AEA3C74-C747-4B43-A6F0-1E9C9308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33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3521A-D307-40A2-B910-D67B44DB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269583E-389D-46AF-A75E-24E2DAC63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EF87426-1A8C-4B90-97E7-87FDE9609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E6EBD6-A6D6-4DB3-B18A-655F57EA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0DD2F9-FC04-4E79-947E-B2A61E62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0B039B-4809-447A-8B32-B72CBEE4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78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4F6D3E2-8572-4BDD-8759-BDCFBD5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D43573-5A29-4B55-BF2B-AB8EC0F49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72A45C-C961-49FA-88A2-36AF1D14B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F587-3E0B-4389-810A-3ECC66261A2E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F7AB3A-19B5-4FCF-93BB-6BDF92367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C8FE10-52A1-4D98-A053-E79C0901C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8474-D750-488B-9105-CA297915A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2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76455548-097E-4007-A524-56B2CA63C2F2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E51DC0F6-85BB-424C-8DE3-0A7E170DB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C9B1C537-BC3D-439C-8BF0-7B41FA3CC651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0B2ECA9B-0457-4597-AF21-17DDE1F103DC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A37ADADE-9703-4B14-9A59-A46EA688F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AA6E586-2AC0-48A9-89B8-21B66A22A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9BD15EE-52D7-473C-984D-E95639380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5A73D41E-2CAE-49E1-992B-307C20BDE511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3DFDE7AD-EA94-4A26-B50E-81A02A330E22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195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A411DE9-754E-4416-A3DC-AA48D1CF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64" y="4049864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DB2B9055-131E-46AC-97FE-B9B13F08A28B}"/>
              </a:ext>
            </a:extLst>
          </p:cNvPr>
          <p:cNvSpPr/>
          <p:nvPr/>
        </p:nvSpPr>
        <p:spPr>
          <a:xfrm>
            <a:off x="5425205" y="2046081"/>
            <a:ext cx="2948752" cy="2247979"/>
          </a:xfrm>
          <a:prstGeom prst="wedgeEllipseCallout">
            <a:avLst>
              <a:gd name="adj1" fmla="val -80319"/>
              <a:gd name="adj2" fmla="val 48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Priredi čitanku i bilježnicu!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BF5567FF-37B3-4C08-9D09-228D07AE7D9D}"/>
              </a:ext>
            </a:extLst>
          </p:cNvPr>
          <p:cNvGrpSpPr/>
          <p:nvPr/>
        </p:nvGrpSpPr>
        <p:grpSpPr>
          <a:xfrm>
            <a:off x="317035" y="96199"/>
            <a:ext cx="8826965" cy="2408461"/>
            <a:chOff x="485281" y="29833"/>
            <a:chExt cx="8088876" cy="1977058"/>
          </a:xfrm>
        </p:grpSpPr>
        <p:sp>
          <p:nvSpPr>
            <p:cNvPr id="5" name="Dijagram toka: Ručni unos 4">
              <a:extLst>
                <a:ext uri="{FF2B5EF4-FFF2-40B4-BE49-F238E27FC236}">
                  <a16:creationId xmlns:a16="http://schemas.microsoft.com/office/drawing/2014/main" id="{E3B35AF7-A2BF-4922-BAA8-E58E937CE368}"/>
                </a:ext>
              </a:extLst>
            </p:cNvPr>
            <p:cNvSpPr/>
            <p:nvPr/>
          </p:nvSpPr>
          <p:spPr>
            <a:xfrm>
              <a:off x="1528368" y="29833"/>
              <a:ext cx="7045789" cy="1438566"/>
            </a:xfrm>
            <a:prstGeom prst="flowChartManualIn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C890A096-C398-4B67-B906-6FB83A59058A}"/>
                </a:ext>
              </a:extLst>
            </p:cNvPr>
            <p:cNvSpPr txBox="1"/>
            <p:nvPr/>
          </p:nvSpPr>
          <p:spPr>
            <a:xfrm>
              <a:off x="2133277" y="191886"/>
              <a:ext cx="6066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2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Hrvatski jezik</a:t>
              </a:r>
            </a:p>
          </p:txBody>
        </p:sp>
        <p:pic>
          <p:nvPicPr>
            <p:cNvPr id="7" name="Picture 2" descr="Slikovni rezultat za zlatna vrata 2">
              <a:extLst>
                <a:ext uri="{FF2B5EF4-FFF2-40B4-BE49-F238E27FC236}">
                  <a16:creationId xmlns:a16="http://schemas.microsoft.com/office/drawing/2014/main" id="{F323A975-F88C-4430-A975-5E0751FA3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7102">
              <a:off x="485281" y="140639"/>
              <a:ext cx="1382841" cy="1866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5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526D926-91FA-4D16-AAF3-D493DDCE1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530" y="265197"/>
            <a:ext cx="6577918" cy="44321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1CB8626-C962-4A6D-9C69-34F3E669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5" y="3989520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3FD72417-756B-42E5-ABF3-E5DBE8CA4687}"/>
              </a:ext>
            </a:extLst>
          </p:cNvPr>
          <p:cNvSpPr/>
          <p:nvPr/>
        </p:nvSpPr>
        <p:spPr>
          <a:xfrm>
            <a:off x="1462805" y="1160527"/>
            <a:ext cx="2948752" cy="2247979"/>
          </a:xfrm>
          <a:prstGeom prst="wedgeEllipseCallout">
            <a:avLst>
              <a:gd name="adj1" fmla="val -34029"/>
              <a:gd name="adj2" fmla="val 89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Pročitaj priču na </a:t>
            </a:r>
          </a:p>
          <a:p>
            <a:pPr algn="ctr"/>
            <a:r>
              <a:rPr lang="hr-HR" sz="2800" dirty="0">
                <a:solidFill>
                  <a:schemeClr val="bg1"/>
                </a:solidFill>
              </a:rPr>
              <a:t>116. stranici.</a:t>
            </a:r>
          </a:p>
        </p:txBody>
      </p:sp>
    </p:spTree>
    <p:extLst>
      <p:ext uri="{BB962C8B-B14F-4D97-AF65-F5344CB8AC3E}">
        <p14:creationId xmlns:p14="http://schemas.microsoft.com/office/powerpoint/2010/main" val="177633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4EB229C-E0A3-4390-9FAB-DE58EA53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0" y="1212930"/>
            <a:ext cx="6577918" cy="443214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D892113-B7C5-4D36-B527-F31DC03E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1658" y="2672313"/>
            <a:ext cx="3059826" cy="28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6B9BCE07-420E-4042-B5FB-260AB18C9D6F}"/>
              </a:ext>
            </a:extLst>
          </p:cNvPr>
          <p:cNvSpPr/>
          <p:nvPr/>
        </p:nvSpPr>
        <p:spPr>
          <a:xfrm>
            <a:off x="7444180" y="203836"/>
            <a:ext cx="2948752" cy="2247979"/>
          </a:xfrm>
          <a:prstGeom prst="wedgeEllipseCallout">
            <a:avLst>
              <a:gd name="adj1" fmla="val -11153"/>
              <a:gd name="adj2" fmla="val 72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Napiši odgovore na ova pitanja.</a:t>
            </a:r>
          </a:p>
        </p:txBody>
      </p:sp>
      <p:sp>
        <p:nvSpPr>
          <p:cNvPr id="5" name="Strelica: ulijevo 4">
            <a:extLst>
              <a:ext uri="{FF2B5EF4-FFF2-40B4-BE49-F238E27FC236}">
                <a16:creationId xmlns:a16="http://schemas.microsoft.com/office/drawing/2014/main" id="{9199FE84-BCFE-435B-BA5E-F45B0E93F268}"/>
              </a:ext>
            </a:extLst>
          </p:cNvPr>
          <p:cNvSpPr/>
          <p:nvPr/>
        </p:nvSpPr>
        <p:spPr>
          <a:xfrm>
            <a:off x="6748715" y="2557417"/>
            <a:ext cx="978408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6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latna vrata 2">
            <a:extLst>
              <a:ext uri="{FF2B5EF4-FFF2-40B4-BE49-F238E27FC236}">
                <a16:creationId xmlns:a16="http://schemas.microsoft.com/office/drawing/2014/main" id="{5017B96A-E444-4C27-85A5-24815DA8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96" y="837214"/>
            <a:ext cx="3597877" cy="46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CBF7D64-6BFE-46DB-B2B1-54BAD5E8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14" y="3445503"/>
            <a:ext cx="3279743" cy="28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B9D20D61-5F7C-40BA-BB89-BB5E88FCB6E4}"/>
              </a:ext>
            </a:extLst>
          </p:cNvPr>
          <p:cNvSpPr/>
          <p:nvPr/>
        </p:nvSpPr>
        <p:spPr>
          <a:xfrm>
            <a:off x="2602356" y="914400"/>
            <a:ext cx="2948752" cy="2247979"/>
          </a:xfrm>
          <a:prstGeom prst="wedgeEllipseCallout">
            <a:avLst>
              <a:gd name="adj1" fmla="val -11153"/>
              <a:gd name="adj2" fmla="val 72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Riješi </a:t>
            </a:r>
          </a:p>
          <a:p>
            <a:pPr algn="ctr"/>
            <a:r>
              <a:rPr lang="hr-HR" sz="2800" dirty="0">
                <a:solidFill>
                  <a:schemeClr val="bg1"/>
                </a:solidFill>
              </a:rPr>
              <a:t>113. stranicu</a:t>
            </a:r>
          </a:p>
          <a:p>
            <a:pPr algn="ctr"/>
            <a:r>
              <a:rPr lang="hr-HR" sz="2800" dirty="0">
                <a:solidFill>
                  <a:schemeClr val="bg1"/>
                </a:solidFill>
              </a:rPr>
              <a:t>u RB.</a:t>
            </a:r>
          </a:p>
        </p:txBody>
      </p:sp>
    </p:spTree>
    <p:extLst>
      <p:ext uri="{BB962C8B-B14F-4D97-AF65-F5344CB8AC3E}">
        <p14:creationId xmlns:p14="http://schemas.microsoft.com/office/powerpoint/2010/main" val="2610551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</Words>
  <Application>Microsoft Office PowerPoint</Application>
  <PresentationFormat>Široki zaslon</PresentationFormat>
  <Paragraphs>10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2</cp:revision>
  <dcterms:created xsi:type="dcterms:W3CDTF">2020-05-04T06:59:42Z</dcterms:created>
  <dcterms:modified xsi:type="dcterms:W3CDTF">2020-05-04T07:11:01Z</dcterms:modified>
</cp:coreProperties>
</file>