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1" r:id="rId4"/>
    <p:sldId id="263" r:id="rId5"/>
    <p:sldId id="260" r:id="rId6"/>
    <p:sldId id="264" r:id="rId7"/>
    <p:sldId id="258" r:id="rId8"/>
    <p:sldId id="256" r:id="rId9"/>
    <p:sldId id="25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9F40B-EA7F-405E-B53E-A5A9948908ED}" v="7" dt="2020-05-05T06:50:1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1639F40B-EA7F-405E-B53E-A5A9948908ED}"/>
    <pc:docChg chg="modSld modShowInfo">
      <pc:chgData name="Vlado Jandrasek" userId="b9c5681ef4df86e2" providerId="LiveId" clId="{1639F40B-EA7F-405E-B53E-A5A9948908ED}" dt="2020-05-05T06:50:15.193" v="2"/>
      <pc:docMkLst>
        <pc:docMk/>
      </pc:docMkLst>
      <pc:sldChg chg="modAnim">
        <pc:chgData name="Vlado Jandrasek" userId="b9c5681ef4df86e2" providerId="LiveId" clId="{1639F40B-EA7F-405E-B53E-A5A9948908ED}" dt="2020-05-05T06:50:15.193" v="2"/>
        <pc:sldMkLst>
          <pc:docMk/>
          <pc:sldMk cId="192214694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0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63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0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6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16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0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9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9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6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1921-22D0-4CB3-A35B-B129CDEC587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7EEFE-EAE7-49B3-BE3E-65B8FED333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sat&#10;&#10;Opis je automatski generiran">
            <a:extLst>
              <a:ext uri="{FF2B5EF4-FFF2-40B4-BE49-F238E27FC236}">
                <a16:creationId xmlns:a16="http://schemas.microsoft.com/office/drawing/2014/main" id="{30E453AF-A7C5-4D18-9006-481B6804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85" y="2323304"/>
            <a:ext cx="9083629" cy="34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2513C81-EBE9-4103-B5E2-81306196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64" y="4049864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B74B6FB3-D667-41D2-8078-CE28B501E951}"/>
              </a:ext>
            </a:extLst>
          </p:cNvPr>
          <p:cNvSpPr/>
          <p:nvPr/>
        </p:nvSpPr>
        <p:spPr>
          <a:xfrm>
            <a:off x="5425205" y="2046081"/>
            <a:ext cx="2948752" cy="2247979"/>
          </a:xfrm>
          <a:prstGeom prst="wedgeEllipseCallout">
            <a:avLst>
              <a:gd name="adj1" fmla="val -80319"/>
              <a:gd name="adj2" fmla="val 48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Priredi čitanku i bilježnicu!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07DCAB15-EA61-4351-96BD-8B8CBB2D2F34}"/>
              </a:ext>
            </a:extLst>
          </p:cNvPr>
          <p:cNvGrpSpPr/>
          <p:nvPr/>
        </p:nvGrpSpPr>
        <p:grpSpPr>
          <a:xfrm>
            <a:off x="317035" y="96199"/>
            <a:ext cx="8826965" cy="2408461"/>
            <a:chOff x="485281" y="29833"/>
            <a:chExt cx="8088876" cy="1977058"/>
          </a:xfrm>
        </p:grpSpPr>
        <p:sp>
          <p:nvSpPr>
            <p:cNvPr id="5" name="Dijagram toka: Ručni unos 4">
              <a:extLst>
                <a:ext uri="{FF2B5EF4-FFF2-40B4-BE49-F238E27FC236}">
                  <a16:creationId xmlns:a16="http://schemas.microsoft.com/office/drawing/2014/main" id="{0454111A-2509-4D5A-B0B8-0FFB2A5946E2}"/>
                </a:ext>
              </a:extLst>
            </p:cNvPr>
            <p:cNvSpPr/>
            <p:nvPr/>
          </p:nvSpPr>
          <p:spPr>
            <a:xfrm>
              <a:off x="1528368" y="29833"/>
              <a:ext cx="7045789" cy="1438566"/>
            </a:xfrm>
            <a:prstGeom prst="flowChartManualIn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D135DC16-1BBB-4FAD-B03D-2E3215B362FC}"/>
                </a:ext>
              </a:extLst>
            </p:cNvPr>
            <p:cNvSpPr txBox="1"/>
            <p:nvPr/>
          </p:nvSpPr>
          <p:spPr>
            <a:xfrm>
              <a:off x="2133277" y="191886"/>
              <a:ext cx="6066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2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Hrvatski jezik</a:t>
              </a:r>
            </a:p>
          </p:txBody>
        </p:sp>
        <p:pic>
          <p:nvPicPr>
            <p:cNvPr id="7" name="Picture 2" descr="Slikovni rezultat za zlatna vrata 2">
              <a:extLst>
                <a:ext uri="{FF2B5EF4-FFF2-40B4-BE49-F238E27FC236}">
                  <a16:creationId xmlns:a16="http://schemas.microsoft.com/office/drawing/2014/main" id="{9E0FDD7E-313C-4792-893F-32C7A5AB0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7102">
              <a:off x="485281" y="140639"/>
              <a:ext cx="1382841" cy="1866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73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F1A4B78-DFDB-4BF4-93E7-EFDCFC61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207" y="136396"/>
            <a:ext cx="5325218" cy="508706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2B93258-AD11-4B97-AFDF-527C6C58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" y="3634543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63ABC4DB-A7D2-4AE0-89EE-9CEF2BA4A759}"/>
              </a:ext>
            </a:extLst>
          </p:cNvPr>
          <p:cNvSpPr/>
          <p:nvPr/>
        </p:nvSpPr>
        <p:spPr>
          <a:xfrm>
            <a:off x="1144753" y="487653"/>
            <a:ext cx="2948752" cy="2247979"/>
          </a:xfrm>
          <a:prstGeom prst="wedgeEllipseCallout">
            <a:avLst>
              <a:gd name="adj1" fmla="val -34029"/>
              <a:gd name="adj2" fmla="val 89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Pročitaj pjesmu na 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</a:rPr>
              <a:t>121.. stranici.</a:t>
            </a:r>
          </a:p>
        </p:txBody>
      </p:sp>
    </p:spTree>
    <p:extLst>
      <p:ext uri="{BB962C8B-B14F-4D97-AF65-F5344CB8AC3E}">
        <p14:creationId xmlns:p14="http://schemas.microsoft.com/office/powerpoint/2010/main" val="2052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562F7CC-BD51-423C-A335-0565866A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04" y="3112439"/>
            <a:ext cx="3161816" cy="28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elica: ulijevo 3">
            <a:extLst>
              <a:ext uri="{FF2B5EF4-FFF2-40B4-BE49-F238E27FC236}">
                <a16:creationId xmlns:a16="http://schemas.microsoft.com/office/drawing/2014/main" id="{654D4B4F-7973-48A2-BD5C-D738E92B2429}"/>
              </a:ext>
            </a:extLst>
          </p:cNvPr>
          <p:cNvSpPr/>
          <p:nvPr/>
        </p:nvSpPr>
        <p:spPr>
          <a:xfrm rot="10800000">
            <a:off x="3239112" y="3408344"/>
            <a:ext cx="978408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F4924F5-5173-45EB-8993-E05106012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520" y="162901"/>
            <a:ext cx="5325218" cy="508706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8D0B4417-6991-4C33-86ED-629B126C58FB}"/>
              </a:ext>
            </a:extLst>
          </p:cNvPr>
          <p:cNvSpPr/>
          <p:nvPr/>
        </p:nvSpPr>
        <p:spPr>
          <a:xfrm>
            <a:off x="0" y="43949"/>
            <a:ext cx="3472070" cy="2473963"/>
          </a:xfrm>
          <a:prstGeom prst="wedgeEllipseCallout">
            <a:avLst>
              <a:gd name="adj1" fmla="val 12380"/>
              <a:gd name="adj2" fmla="val 76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Nauči izražajno čitati pjesmu i pošalji mi snimku svog čitanja.</a:t>
            </a:r>
          </a:p>
        </p:txBody>
      </p:sp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89429C63-4CD0-4622-94D7-1A7DA71C9BA9}"/>
              </a:ext>
            </a:extLst>
          </p:cNvPr>
          <p:cNvSpPr/>
          <p:nvPr/>
        </p:nvSpPr>
        <p:spPr>
          <a:xfrm>
            <a:off x="2874025" y="1009218"/>
            <a:ext cx="2194408" cy="2103221"/>
          </a:xfrm>
          <a:prstGeom prst="wedgeEllipseCallout">
            <a:avLst>
              <a:gd name="adj1" fmla="val -48876"/>
              <a:gd name="adj2" fmla="val 63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Napiši odgovore na ova pitanja.</a:t>
            </a:r>
          </a:p>
        </p:txBody>
      </p:sp>
    </p:spTree>
    <p:extLst>
      <p:ext uri="{BB962C8B-B14F-4D97-AF65-F5344CB8AC3E}">
        <p14:creationId xmlns:p14="http://schemas.microsoft.com/office/powerpoint/2010/main" val="19221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E062EC-2F58-44D4-9DE4-4DF5AB47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03" y="3612543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C50EE773-2E0F-4542-AA1F-1BB5B963E7C1}"/>
              </a:ext>
            </a:extLst>
          </p:cNvPr>
          <p:cNvSpPr/>
          <p:nvPr/>
        </p:nvSpPr>
        <p:spPr>
          <a:xfrm>
            <a:off x="4953000" y="265515"/>
            <a:ext cx="3616426" cy="2870006"/>
          </a:xfrm>
          <a:prstGeom prst="wedgeEllipseCallout">
            <a:avLst>
              <a:gd name="adj1" fmla="val -32308"/>
              <a:gd name="adj2" fmla="val 76779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Sutra je sat lektire!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Nadam se da je priča pročitana ili će uskoro biti.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F52E85D-A7C6-460B-9DAC-AA6230B8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5" y="265515"/>
            <a:ext cx="3440317" cy="37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DCD04EC-576E-4CEF-AB5D-72A5E3B1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3" y="3429000"/>
            <a:ext cx="2314514" cy="245589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C73DBE2-9F28-4C09-928C-DDD98F5B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98" y="3810417"/>
            <a:ext cx="2870383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9B69ED79-F1AB-4591-A358-2109D4B22CEC}"/>
              </a:ext>
            </a:extLst>
          </p:cNvPr>
          <p:cNvSpPr/>
          <p:nvPr/>
        </p:nvSpPr>
        <p:spPr>
          <a:xfrm>
            <a:off x="1209174" y="177578"/>
            <a:ext cx="3616426" cy="2870006"/>
          </a:xfrm>
          <a:prstGeom prst="wedgeEllipseCallout">
            <a:avLst>
              <a:gd name="adj1" fmla="val 42813"/>
              <a:gd name="adj2" fmla="val 88322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Pripreme za sutrašnju lektiru možemo početi izradom Mace </a:t>
            </a:r>
            <a:r>
              <a:rPr kumimoji="0" lang="hr-H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Papučarice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953E6EB2-D581-4566-858A-AC4E76C06120}"/>
              </a:ext>
            </a:extLst>
          </p:cNvPr>
          <p:cNvSpPr/>
          <p:nvPr/>
        </p:nvSpPr>
        <p:spPr>
          <a:xfrm>
            <a:off x="5353877" y="53970"/>
            <a:ext cx="4088769" cy="3375030"/>
          </a:xfrm>
          <a:prstGeom prst="wedgeEllipseCallout">
            <a:avLst>
              <a:gd name="adj1" fmla="val -46754"/>
              <a:gd name="adj2" fmla="val 56295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nastavku je prijedlog za izradu mace koji ne moraš prihvatiti. Možeš je</a:t>
            </a:r>
            <a:r>
              <a:rPr kumimoji="0" lang="hr-HR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napraviti na svoj način!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8C63749-2336-4309-B243-86D891BEDA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0353" y="-488230"/>
            <a:ext cx="6857999" cy="7834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80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21FB5DE-CA1A-4CCB-88D8-607830E1C7CC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/>
          <a:stretch/>
        </p:blipFill>
        <p:spPr bwMode="auto">
          <a:xfrm rot="10800000">
            <a:off x="675860" y="0"/>
            <a:ext cx="893196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8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A6C4327-B49E-4EC8-AB71-79EB7CDC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18" y="0"/>
            <a:ext cx="705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3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83</Words>
  <Application>Microsoft Office PowerPoint</Application>
  <PresentationFormat>A4 (210x297 mm)</PresentationFormat>
  <Paragraphs>10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4</cp:revision>
  <dcterms:created xsi:type="dcterms:W3CDTF">2020-05-05T06:09:37Z</dcterms:created>
  <dcterms:modified xsi:type="dcterms:W3CDTF">2020-05-05T06:50:18Z</dcterms:modified>
</cp:coreProperties>
</file>