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62" r:id="rId4"/>
    <p:sldId id="260" r:id="rId5"/>
    <p:sldId id="257" r:id="rId6"/>
    <p:sldId id="259" r:id="rId7"/>
    <p:sldId id="256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09C594-8EC8-4624-B8A2-1E40CDEE729F}" v="554" dt="2020-04-24T06:53:54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o Jandrasek" userId="b9c5681ef4df86e2" providerId="LiveId" clId="{BF09C594-8EC8-4624-B8A2-1E40CDEE729F}"/>
    <pc:docChg chg="undo custSel addSld modSld sldOrd modShowInfo">
      <pc:chgData name="Vlado Jandrasek" userId="b9c5681ef4df86e2" providerId="LiveId" clId="{BF09C594-8EC8-4624-B8A2-1E40CDEE729F}" dt="2020-04-24T06:53:54.213" v="855" actId="207"/>
      <pc:docMkLst>
        <pc:docMk/>
      </pc:docMkLst>
      <pc:sldChg chg="addSp modSp mod ord modAnim">
        <pc:chgData name="Vlado Jandrasek" userId="b9c5681ef4df86e2" providerId="LiveId" clId="{BF09C594-8EC8-4624-B8A2-1E40CDEE729F}" dt="2020-04-24T06:22:48.040" v="770"/>
        <pc:sldMkLst>
          <pc:docMk/>
          <pc:sldMk cId="1696415139" sldId="256"/>
        </pc:sldMkLst>
        <pc:spChg chg="mod">
          <ac:chgData name="Vlado Jandrasek" userId="b9c5681ef4df86e2" providerId="LiveId" clId="{BF09C594-8EC8-4624-B8A2-1E40CDEE729F}" dt="2020-04-24T05:28:20.021" v="569" actId="1076"/>
          <ac:spMkLst>
            <pc:docMk/>
            <pc:sldMk cId="1696415139" sldId="256"/>
            <ac:spMk id="4" creationId="{F5D44E23-6EA1-4ECB-94A9-2A9CE78BE8C2}"/>
          </ac:spMkLst>
        </pc:spChg>
        <pc:spChg chg="add mod">
          <ac:chgData name="Vlado Jandrasek" userId="b9c5681ef4df86e2" providerId="LiveId" clId="{BF09C594-8EC8-4624-B8A2-1E40CDEE729F}" dt="2020-04-24T06:02:11.446" v="645" actId="14100"/>
          <ac:spMkLst>
            <pc:docMk/>
            <pc:sldMk cId="1696415139" sldId="256"/>
            <ac:spMk id="6" creationId="{3D6DEB56-D8BD-443E-841B-E9875CEA72B2}"/>
          </ac:spMkLst>
        </pc:spChg>
        <pc:spChg chg="add mod">
          <ac:chgData name="Vlado Jandrasek" userId="b9c5681ef4df86e2" providerId="LiveId" clId="{BF09C594-8EC8-4624-B8A2-1E40CDEE729F}" dt="2020-04-24T06:02:56.004" v="766" actId="1076"/>
          <ac:spMkLst>
            <pc:docMk/>
            <pc:sldMk cId="1696415139" sldId="256"/>
            <ac:spMk id="7" creationId="{C7FF8190-3D48-48E8-9C5F-10C731D9DD65}"/>
          </ac:spMkLst>
        </pc:spChg>
        <pc:picChg chg="add mod">
          <ac:chgData name="Vlado Jandrasek" userId="b9c5681ef4df86e2" providerId="LiveId" clId="{BF09C594-8EC8-4624-B8A2-1E40CDEE729F}" dt="2020-04-24T06:02:57.571" v="767" actId="1076"/>
          <ac:picMkLst>
            <pc:docMk/>
            <pc:sldMk cId="1696415139" sldId="256"/>
            <ac:picMk id="5" creationId="{BBB17FD8-3AFE-4CCC-89A6-4F6D54800FE6}"/>
          </ac:picMkLst>
        </pc:picChg>
      </pc:sldChg>
      <pc:sldChg chg="addSp modSp mod">
        <pc:chgData name="Vlado Jandrasek" userId="b9c5681ef4df86e2" providerId="LiveId" clId="{BF09C594-8EC8-4624-B8A2-1E40CDEE729F}" dt="2020-04-24T06:53:54.213" v="855" actId="207"/>
        <pc:sldMkLst>
          <pc:docMk/>
          <pc:sldMk cId="422097418" sldId="257"/>
        </pc:sldMkLst>
        <pc:spChg chg="mod">
          <ac:chgData name="Vlado Jandrasek" userId="b9c5681ef4df86e2" providerId="LiveId" clId="{BF09C594-8EC8-4624-B8A2-1E40CDEE729F}" dt="2020-04-24T06:53:54.213" v="855" actId="207"/>
          <ac:spMkLst>
            <pc:docMk/>
            <pc:sldMk cId="422097418" sldId="257"/>
            <ac:spMk id="4" creationId="{B0AD5CF6-1A86-48E9-881B-B67AA5169D05}"/>
          </ac:spMkLst>
        </pc:spChg>
        <pc:cxnChg chg="add mod">
          <ac:chgData name="Vlado Jandrasek" userId="b9c5681ef4df86e2" providerId="LiveId" clId="{BF09C594-8EC8-4624-B8A2-1E40CDEE729F}" dt="2020-04-24T05:07:35.659" v="15" actId="1076"/>
          <ac:cxnSpMkLst>
            <pc:docMk/>
            <pc:sldMk cId="422097418" sldId="257"/>
            <ac:cxnSpMk id="6" creationId="{ED9AA33E-1347-41A2-8ACD-4739184EFEE3}"/>
          </ac:cxnSpMkLst>
        </pc:cxnChg>
        <pc:cxnChg chg="add mod">
          <ac:chgData name="Vlado Jandrasek" userId="b9c5681ef4df86e2" providerId="LiveId" clId="{BF09C594-8EC8-4624-B8A2-1E40CDEE729F}" dt="2020-04-24T05:07:35.659" v="15" actId="1076"/>
          <ac:cxnSpMkLst>
            <pc:docMk/>
            <pc:sldMk cId="422097418" sldId="257"/>
            <ac:cxnSpMk id="7" creationId="{096D4723-C252-4DAC-8433-6D929BE30E0D}"/>
          </ac:cxnSpMkLst>
        </pc:cxnChg>
        <pc:cxnChg chg="add mod">
          <ac:chgData name="Vlado Jandrasek" userId="b9c5681ef4df86e2" providerId="LiveId" clId="{BF09C594-8EC8-4624-B8A2-1E40CDEE729F}" dt="2020-04-24T05:07:35.659" v="15" actId="1076"/>
          <ac:cxnSpMkLst>
            <pc:docMk/>
            <pc:sldMk cId="422097418" sldId="257"/>
            <ac:cxnSpMk id="8" creationId="{9D217985-04C5-4271-87EA-B7E11878E63A}"/>
          </ac:cxnSpMkLst>
        </pc:cxnChg>
        <pc:cxnChg chg="add mod">
          <ac:chgData name="Vlado Jandrasek" userId="b9c5681ef4df86e2" providerId="LiveId" clId="{BF09C594-8EC8-4624-B8A2-1E40CDEE729F}" dt="2020-04-24T05:07:35.659" v="15" actId="1076"/>
          <ac:cxnSpMkLst>
            <pc:docMk/>
            <pc:sldMk cId="422097418" sldId="257"/>
            <ac:cxnSpMk id="9" creationId="{528B24E3-F421-4A8D-8B46-C690B0C88130}"/>
          </ac:cxnSpMkLst>
        </pc:cxnChg>
        <pc:cxnChg chg="add mod">
          <ac:chgData name="Vlado Jandrasek" userId="b9c5681ef4df86e2" providerId="LiveId" clId="{BF09C594-8EC8-4624-B8A2-1E40CDEE729F}" dt="2020-04-24T05:07:35.659" v="15" actId="1076"/>
          <ac:cxnSpMkLst>
            <pc:docMk/>
            <pc:sldMk cId="422097418" sldId="257"/>
            <ac:cxnSpMk id="10" creationId="{133BDBED-343B-4D25-B7F6-53488F25FFD4}"/>
          </ac:cxnSpMkLst>
        </pc:cxnChg>
      </pc:sldChg>
      <pc:sldChg chg="modSp mod">
        <pc:chgData name="Vlado Jandrasek" userId="b9c5681ef4df86e2" providerId="LiveId" clId="{BF09C594-8EC8-4624-B8A2-1E40CDEE729F}" dt="2020-04-24T05:35:07.421" v="643" actId="14100"/>
        <pc:sldMkLst>
          <pc:docMk/>
          <pc:sldMk cId="1782214594" sldId="259"/>
        </pc:sldMkLst>
        <pc:spChg chg="mod">
          <ac:chgData name="Vlado Jandrasek" userId="b9c5681ef4df86e2" providerId="LiveId" clId="{BF09C594-8EC8-4624-B8A2-1E40CDEE729F}" dt="2020-04-24T05:35:07.421" v="643" actId="14100"/>
          <ac:spMkLst>
            <pc:docMk/>
            <pc:sldMk cId="1782214594" sldId="259"/>
            <ac:spMk id="3" creationId="{0DAB12EE-4598-426F-9304-8F58DBC866D9}"/>
          </ac:spMkLst>
        </pc:spChg>
      </pc:sldChg>
      <pc:sldChg chg="addSp delSp modSp mod ord modAnim">
        <pc:chgData name="Vlado Jandrasek" userId="b9c5681ef4df86e2" providerId="LiveId" clId="{BF09C594-8EC8-4624-B8A2-1E40CDEE729F}" dt="2020-04-24T06:53:01.946" v="854"/>
        <pc:sldMkLst>
          <pc:docMk/>
          <pc:sldMk cId="2458454770" sldId="260"/>
        </pc:sldMkLst>
        <pc:spChg chg="mod">
          <ac:chgData name="Vlado Jandrasek" userId="b9c5681ef4df86e2" providerId="LiveId" clId="{BF09C594-8EC8-4624-B8A2-1E40CDEE729F}" dt="2020-04-24T05:10:50.851" v="113" actId="20577"/>
          <ac:spMkLst>
            <pc:docMk/>
            <pc:sldMk cId="2458454770" sldId="260"/>
            <ac:spMk id="4" creationId="{21A9BF5C-D400-48E0-BEA6-814CE356CC7C}"/>
          </ac:spMkLst>
        </pc:spChg>
        <pc:spChg chg="mod">
          <ac:chgData name="Vlado Jandrasek" userId="b9c5681ef4df86e2" providerId="LiveId" clId="{BF09C594-8EC8-4624-B8A2-1E40CDEE729F}" dt="2020-04-24T05:10:57.953" v="118" actId="14100"/>
          <ac:spMkLst>
            <pc:docMk/>
            <pc:sldMk cId="2458454770" sldId="260"/>
            <ac:spMk id="5" creationId="{FA18802C-DA44-4C28-A05F-CA927CFC11F9}"/>
          </ac:spMkLst>
        </pc:spChg>
        <pc:spChg chg="mod">
          <ac:chgData name="Vlado Jandrasek" userId="b9c5681ef4df86e2" providerId="LiveId" clId="{BF09C594-8EC8-4624-B8A2-1E40CDEE729F}" dt="2020-04-24T05:11:01.233" v="121" actId="20577"/>
          <ac:spMkLst>
            <pc:docMk/>
            <pc:sldMk cId="2458454770" sldId="260"/>
            <ac:spMk id="6" creationId="{9F264FD6-723C-47A3-B435-79F8100024D9}"/>
          </ac:spMkLst>
        </pc:spChg>
        <pc:spChg chg="mod">
          <ac:chgData name="Vlado Jandrasek" userId="b9c5681ef4df86e2" providerId="LiveId" clId="{BF09C594-8EC8-4624-B8A2-1E40CDEE729F}" dt="2020-04-24T05:21:27.234" v="290" actId="20577"/>
          <ac:spMkLst>
            <pc:docMk/>
            <pc:sldMk cId="2458454770" sldId="260"/>
            <ac:spMk id="7" creationId="{3523278F-2D64-4A5B-A152-1DCCA46C3D94}"/>
          </ac:spMkLst>
        </pc:spChg>
        <pc:spChg chg="mod">
          <ac:chgData name="Vlado Jandrasek" userId="b9c5681ef4df86e2" providerId="LiveId" clId="{BF09C594-8EC8-4624-B8A2-1E40CDEE729F}" dt="2020-04-24T05:11:11.153" v="128" actId="20577"/>
          <ac:spMkLst>
            <pc:docMk/>
            <pc:sldMk cId="2458454770" sldId="260"/>
            <ac:spMk id="8" creationId="{9393AC1C-7BCA-4D8F-BD08-624A35B95831}"/>
          </ac:spMkLst>
        </pc:spChg>
        <pc:spChg chg="mod">
          <ac:chgData name="Vlado Jandrasek" userId="b9c5681ef4df86e2" providerId="LiveId" clId="{BF09C594-8EC8-4624-B8A2-1E40CDEE729F}" dt="2020-04-24T05:21:56.866" v="305" actId="20577"/>
          <ac:spMkLst>
            <pc:docMk/>
            <pc:sldMk cId="2458454770" sldId="260"/>
            <ac:spMk id="9" creationId="{AE6ED54E-E3A4-4818-A640-90ACE452CB49}"/>
          </ac:spMkLst>
        </pc:spChg>
        <pc:spChg chg="add del">
          <ac:chgData name="Vlado Jandrasek" userId="b9c5681ef4df86e2" providerId="LiveId" clId="{BF09C594-8EC8-4624-B8A2-1E40CDEE729F}" dt="2020-04-24T05:13:29.272" v="153" actId="21"/>
          <ac:spMkLst>
            <pc:docMk/>
            <pc:sldMk cId="2458454770" sldId="260"/>
            <ac:spMk id="17" creationId="{48814884-0986-46F7-93BB-C270822AFF0F}"/>
          </ac:spMkLst>
        </pc:spChg>
        <pc:spChg chg="mod">
          <ac:chgData name="Vlado Jandrasek" userId="b9c5681ef4df86e2" providerId="LiveId" clId="{BF09C594-8EC8-4624-B8A2-1E40CDEE729F}" dt="2020-04-24T06:34:55.774" v="846" actId="20577"/>
          <ac:spMkLst>
            <pc:docMk/>
            <pc:sldMk cId="2458454770" sldId="260"/>
            <ac:spMk id="21" creationId="{2DA50543-8608-48C3-A95E-4F64343B8C2A}"/>
          </ac:spMkLst>
        </pc:spChg>
        <pc:grpChg chg="add">
          <ac:chgData name="Vlado Jandrasek" userId="b9c5681ef4df86e2" providerId="LiveId" clId="{BF09C594-8EC8-4624-B8A2-1E40CDEE729F}" dt="2020-04-24T06:34:15.899" v="775"/>
          <ac:grpSpMkLst>
            <pc:docMk/>
            <pc:sldMk cId="2458454770" sldId="260"/>
            <ac:grpSpMk id="19" creationId="{D03C0E0F-4451-4C25-94D4-34FD21F21541}"/>
          </ac:grpSpMkLst>
        </pc:grpChg>
        <pc:picChg chg="add del">
          <ac:chgData name="Vlado Jandrasek" userId="b9c5681ef4df86e2" providerId="LiveId" clId="{BF09C594-8EC8-4624-B8A2-1E40CDEE729F}" dt="2020-04-24T05:13:29.272" v="153" actId="21"/>
          <ac:picMkLst>
            <pc:docMk/>
            <pc:sldMk cId="2458454770" sldId="260"/>
            <ac:picMk id="16" creationId="{82E4FFC7-9D0F-4B09-9626-B9FCFCC127EB}"/>
          </ac:picMkLst>
        </pc:picChg>
        <pc:picChg chg="add del mod">
          <ac:chgData name="Vlado Jandrasek" userId="b9c5681ef4df86e2" providerId="LiveId" clId="{BF09C594-8EC8-4624-B8A2-1E40CDEE729F}" dt="2020-04-24T06:34:12.935" v="774"/>
          <ac:picMkLst>
            <pc:docMk/>
            <pc:sldMk cId="2458454770" sldId="260"/>
            <ac:picMk id="18" creationId="{B78025A2-432C-4A10-BEE9-1FC40E46CD5D}"/>
          </ac:picMkLst>
        </pc:picChg>
        <pc:cxnChg chg="add mod">
          <ac:chgData name="Vlado Jandrasek" userId="b9c5681ef4df86e2" providerId="LiveId" clId="{BF09C594-8EC8-4624-B8A2-1E40CDEE729F}" dt="2020-04-24T05:08:09.951" v="19" actId="14100"/>
          <ac:cxnSpMkLst>
            <pc:docMk/>
            <pc:sldMk cId="2458454770" sldId="260"/>
            <ac:cxnSpMk id="10" creationId="{F05AC8A3-7480-4F39-8672-7E018F655E2E}"/>
          </ac:cxnSpMkLst>
        </pc:cxnChg>
        <pc:cxnChg chg="add mod">
          <ac:chgData name="Vlado Jandrasek" userId="b9c5681ef4df86e2" providerId="LiveId" clId="{BF09C594-8EC8-4624-B8A2-1E40CDEE729F}" dt="2020-04-24T05:08:31.407" v="22" actId="1076"/>
          <ac:cxnSpMkLst>
            <pc:docMk/>
            <pc:sldMk cId="2458454770" sldId="260"/>
            <ac:cxnSpMk id="12" creationId="{590FE9ED-88DB-4432-ADD9-30E263BAE105}"/>
          </ac:cxnSpMkLst>
        </pc:cxnChg>
        <pc:cxnChg chg="add mod">
          <ac:chgData name="Vlado Jandrasek" userId="b9c5681ef4df86e2" providerId="LiveId" clId="{BF09C594-8EC8-4624-B8A2-1E40CDEE729F}" dt="2020-04-24T05:08:53.314" v="30" actId="1076"/>
          <ac:cxnSpMkLst>
            <pc:docMk/>
            <pc:sldMk cId="2458454770" sldId="260"/>
            <ac:cxnSpMk id="13" creationId="{C3D5D13D-3D12-4A0F-8E7A-C709DFA4B5E4}"/>
          </ac:cxnSpMkLst>
        </pc:cxnChg>
        <pc:cxnChg chg="add mod">
          <ac:chgData name="Vlado Jandrasek" userId="b9c5681ef4df86e2" providerId="LiveId" clId="{BF09C594-8EC8-4624-B8A2-1E40CDEE729F}" dt="2020-04-24T05:08:51.326" v="29" actId="1076"/>
          <ac:cxnSpMkLst>
            <pc:docMk/>
            <pc:sldMk cId="2458454770" sldId="260"/>
            <ac:cxnSpMk id="14" creationId="{BDED9F51-33F5-4B40-B8A1-7AFA1E8AD125}"/>
          </ac:cxnSpMkLst>
        </pc:cxnChg>
        <pc:cxnChg chg="add mod">
          <ac:chgData name="Vlado Jandrasek" userId="b9c5681ef4df86e2" providerId="LiveId" clId="{BF09C594-8EC8-4624-B8A2-1E40CDEE729F}" dt="2020-04-24T05:09:00.224" v="32" actId="1076"/>
          <ac:cxnSpMkLst>
            <pc:docMk/>
            <pc:sldMk cId="2458454770" sldId="260"/>
            <ac:cxnSpMk id="15" creationId="{E3448FC0-4D37-422F-8895-F56839E3F9C7}"/>
          </ac:cxnSpMkLst>
        </pc:cxnChg>
      </pc:sldChg>
      <pc:sldChg chg="addSp modSp new mod modAnim">
        <pc:chgData name="Vlado Jandrasek" userId="b9c5681ef4df86e2" providerId="LiveId" clId="{BF09C594-8EC8-4624-B8A2-1E40CDEE729F}" dt="2020-04-24T05:29:44.234" v="613" actId="20577"/>
        <pc:sldMkLst>
          <pc:docMk/>
          <pc:sldMk cId="452350761" sldId="261"/>
        </pc:sldMkLst>
        <pc:spChg chg="add mod">
          <ac:chgData name="Vlado Jandrasek" userId="b9c5681ef4df86e2" providerId="LiveId" clId="{BF09C594-8EC8-4624-B8A2-1E40CDEE729F}" dt="2020-04-24T05:29:44.234" v="613" actId="20577"/>
          <ac:spMkLst>
            <pc:docMk/>
            <pc:sldMk cId="452350761" sldId="261"/>
            <ac:spMk id="3" creationId="{B926C925-47BD-4A8E-8D10-B521F2CF17DC}"/>
          </ac:spMkLst>
        </pc:spChg>
        <pc:grpChg chg="add">
          <ac:chgData name="Vlado Jandrasek" userId="b9c5681ef4df86e2" providerId="LiveId" clId="{BF09C594-8EC8-4624-B8A2-1E40CDEE729F}" dt="2020-04-24T05:13:51.213" v="155"/>
          <ac:grpSpMkLst>
            <pc:docMk/>
            <pc:sldMk cId="452350761" sldId="261"/>
            <ac:grpSpMk id="4" creationId="{7DEE2550-DA3C-46C5-BCB9-483A75809CC6}"/>
          </ac:grpSpMkLst>
        </pc:grpChg>
        <pc:picChg chg="add mod">
          <ac:chgData name="Vlado Jandrasek" userId="b9c5681ef4df86e2" providerId="LiveId" clId="{BF09C594-8EC8-4624-B8A2-1E40CDEE729F}" dt="2020-04-24T05:29:28.526" v="611" actId="1076"/>
          <ac:picMkLst>
            <pc:docMk/>
            <pc:sldMk cId="452350761" sldId="261"/>
            <ac:picMk id="2" creationId="{3D297698-6B14-49A7-98C6-4D7CDA4C914F}"/>
          </ac:picMkLst>
        </pc:picChg>
      </pc:sldChg>
      <pc:sldChg chg="addSp delSp modSp new mod delAnim modAnim">
        <pc:chgData name="Vlado Jandrasek" userId="b9c5681ef4df86e2" providerId="LiveId" clId="{BF09C594-8EC8-4624-B8A2-1E40CDEE729F}" dt="2020-04-24T06:51:50.251" v="852" actId="1076"/>
        <pc:sldMkLst>
          <pc:docMk/>
          <pc:sldMk cId="342183625" sldId="262"/>
        </pc:sldMkLst>
        <pc:spChg chg="add mod">
          <ac:chgData name="Vlado Jandrasek" userId="b9c5681ef4df86e2" providerId="LiveId" clId="{BF09C594-8EC8-4624-B8A2-1E40CDEE729F}" dt="2020-04-24T05:23:06.268" v="308" actId="20577"/>
          <ac:spMkLst>
            <pc:docMk/>
            <pc:sldMk cId="342183625" sldId="262"/>
            <ac:spMk id="5" creationId="{E47268B7-CCFA-43B6-A32E-AD7E141798DE}"/>
          </ac:spMkLst>
        </pc:spChg>
        <pc:picChg chg="add mod">
          <ac:chgData name="Vlado Jandrasek" userId="b9c5681ef4df86e2" providerId="LiveId" clId="{BF09C594-8EC8-4624-B8A2-1E40CDEE729F}" dt="2020-04-24T06:44:26.667" v="849" actId="1076"/>
          <ac:picMkLst>
            <pc:docMk/>
            <pc:sldMk cId="342183625" sldId="262"/>
            <ac:picMk id="2" creationId="{9AC519B6-33E7-4D8A-BC5F-5D51479CBA07}"/>
          </ac:picMkLst>
        </pc:picChg>
        <pc:picChg chg="add del mod">
          <ac:chgData name="Vlado Jandrasek" userId="b9c5681ef4df86e2" providerId="LiveId" clId="{BF09C594-8EC8-4624-B8A2-1E40CDEE729F}" dt="2020-04-24T05:17:21.721" v="218" actId="478"/>
          <ac:picMkLst>
            <pc:docMk/>
            <pc:sldMk cId="342183625" sldId="262"/>
            <ac:picMk id="3" creationId="{C20210EC-C1EA-48D1-9988-DF57E8B3F956}"/>
          </ac:picMkLst>
        </pc:picChg>
        <pc:picChg chg="add mod">
          <ac:chgData name="Vlado Jandrasek" userId="b9c5681ef4df86e2" providerId="LiveId" clId="{BF09C594-8EC8-4624-B8A2-1E40CDEE729F}" dt="2020-04-24T05:20:57.321" v="286" actId="1076"/>
          <ac:picMkLst>
            <pc:docMk/>
            <pc:sldMk cId="342183625" sldId="262"/>
            <ac:picMk id="4" creationId="{C29D8AB1-8758-47A8-80CC-6E6B47352945}"/>
          </ac:picMkLst>
        </pc:picChg>
        <pc:picChg chg="del mod">
          <ac:chgData name="Vlado Jandrasek" userId="b9c5681ef4df86e2" providerId="LiveId" clId="{BF09C594-8EC8-4624-B8A2-1E40CDEE729F}" dt="2020-04-24T06:36:53.088" v="848" actId="478"/>
          <ac:picMkLst>
            <pc:docMk/>
            <pc:sldMk cId="342183625" sldId="262"/>
            <ac:picMk id="6" creationId="{452E06D7-9F90-48A6-95C2-C7346B54B8FB}"/>
          </ac:picMkLst>
        </pc:picChg>
        <pc:picChg chg="mod">
          <ac:chgData name="Vlado Jandrasek" userId="b9c5681ef4df86e2" providerId="LiveId" clId="{BF09C594-8EC8-4624-B8A2-1E40CDEE729F}" dt="2020-04-24T06:51:50.251" v="852" actId="1076"/>
          <ac:picMkLst>
            <pc:docMk/>
            <pc:sldMk cId="342183625" sldId="262"/>
            <ac:picMk id="7" creationId="{22F19BF1-A5A6-4A09-9F0C-0013D3955D89}"/>
          </ac:picMkLst>
        </pc:picChg>
      </pc:sldChg>
      <pc:sldChg chg="addSp new ord">
        <pc:chgData name="Vlado Jandrasek" userId="b9c5681ef4df86e2" providerId="LiveId" clId="{BF09C594-8EC8-4624-B8A2-1E40CDEE729F}" dt="2020-04-24T05:31:56.319" v="619"/>
        <pc:sldMkLst>
          <pc:docMk/>
          <pc:sldMk cId="4042407673" sldId="263"/>
        </pc:sldMkLst>
        <pc:spChg chg="add">
          <ac:chgData name="Vlado Jandrasek" userId="b9c5681ef4df86e2" providerId="LiveId" clId="{BF09C594-8EC8-4624-B8A2-1E40CDEE729F}" dt="2020-04-24T05:31:56.319" v="619"/>
          <ac:spMkLst>
            <pc:docMk/>
            <pc:sldMk cId="4042407673" sldId="263"/>
            <ac:spMk id="6" creationId="{F6D6DB51-A4EC-4958-A892-4EB091792D33}"/>
          </ac:spMkLst>
        </pc:spChg>
        <pc:spChg chg="add">
          <ac:chgData name="Vlado Jandrasek" userId="b9c5681ef4df86e2" providerId="LiveId" clId="{BF09C594-8EC8-4624-B8A2-1E40CDEE729F}" dt="2020-04-24T05:31:56.319" v="619"/>
          <ac:spMkLst>
            <pc:docMk/>
            <pc:sldMk cId="4042407673" sldId="263"/>
            <ac:spMk id="9" creationId="{25B73263-6837-41CD-B5FB-7CF7158C1C35}"/>
          </ac:spMkLst>
        </pc:spChg>
        <pc:spChg chg="add">
          <ac:chgData name="Vlado Jandrasek" userId="b9c5681ef4df86e2" providerId="LiveId" clId="{BF09C594-8EC8-4624-B8A2-1E40CDEE729F}" dt="2020-04-24T05:31:56.319" v="619"/>
          <ac:spMkLst>
            <pc:docMk/>
            <pc:sldMk cId="4042407673" sldId="263"/>
            <ac:spMk id="10" creationId="{EB76DEAA-9D98-4884-9F64-F6D126667711}"/>
          </ac:spMkLst>
        </pc:spChg>
        <pc:grpChg chg="add">
          <ac:chgData name="Vlado Jandrasek" userId="b9c5681ef4df86e2" providerId="LiveId" clId="{BF09C594-8EC8-4624-B8A2-1E40CDEE729F}" dt="2020-04-24T05:31:56.319" v="619"/>
          <ac:grpSpMkLst>
            <pc:docMk/>
            <pc:sldMk cId="4042407673" sldId="263"/>
            <ac:grpSpMk id="2" creationId="{2C6765DA-83B7-49A7-BFDD-31F45795D2BB}"/>
          </ac:grpSpMkLst>
        </pc:grpChg>
        <pc:picChg chg="add">
          <ac:chgData name="Vlado Jandrasek" userId="b9c5681ef4df86e2" providerId="LiveId" clId="{BF09C594-8EC8-4624-B8A2-1E40CDEE729F}" dt="2020-04-24T05:31:56.319" v="619"/>
          <ac:picMkLst>
            <pc:docMk/>
            <pc:sldMk cId="4042407673" sldId="263"/>
            <ac:picMk id="7" creationId="{32CEA53D-0866-4754-A20A-7C5E00D76E59}"/>
          </ac:picMkLst>
        </pc:picChg>
        <pc:picChg chg="add">
          <ac:chgData name="Vlado Jandrasek" userId="b9c5681ef4df86e2" providerId="LiveId" clId="{BF09C594-8EC8-4624-B8A2-1E40CDEE729F}" dt="2020-04-24T05:31:56.319" v="619"/>
          <ac:picMkLst>
            <pc:docMk/>
            <pc:sldMk cId="4042407673" sldId="263"/>
            <ac:picMk id="8" creationId="{76F740E5-AC65-43F3-83C2-0EAB6803A4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9A97E2-FF42-4FA4-8920-390DC94F0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A872D74-23C9-4ADE-922A-8C7D9FD83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0285C2-FF8A-4716-BAF9-44C850AC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8EBCD59-94D7-407B-80E3-3AB80635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0E0F6BA-4FAE-4CBB-BE44-F1560297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185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50B924-CA65-414A-AB0F-602D51E0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26B4F48-8EFF-4923-9F2B-E97FF951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C886F6-FAFB-435C-A270-3FB253BA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A5A34C4-6998-4ABC-8240-7DC9AFB3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1E36D8F-671F-451E-8109-52AAAC1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105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D88D61F-7462-4F23-AB64-F4F0413B7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22ABBD7-A84B-452E-90D9-092776850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DDCBCE-D529-45E8-BAE8-3D2C2679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2AF1B7-9E3D-4EFE-8EF4-D50D36E7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3F0FEAA-5531-4732-B71D-B9297747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50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AC4C99-4B9D-40B8-9F0D-176DA1F8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423D31-62F7-414B-9F44-2E42B52D4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C154C4-CC5C-48BE-A077-5A83AA63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9958C4-984B-4E12-984F-65CEA9B1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D97EC0-8179-44C4-BDA1-416CB465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51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75B5E3-A484-4A30-ACA8-07F95C05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029D84-9E86-492D-B512-270391F7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CC2507-FB2A-408E-9A2A-9FC9BEA8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73084D0-419E-47D0-A04F-212415EA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EE65801-F79C-4F9E-92A1-5C51193D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596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FBB7A4-50C9-454B-B377-E7E6FA61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401321-F5E2-401F-BC2D-C9365F7DF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BBD3F08-6A80-4FED-8FD8-431D2F136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127633C-FF22-4441-9347-76E660ED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0EDB528-937C-4FC4-B772-6E091D9B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C2E7D58-0939-473B-85CF-FD673360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763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A6E76F-4545-4821-926A-3733179C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9967873-7450-441E-A1CA-F05BFA923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6EE7A4D-CCD3-4580-B122-C472C53D4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5135814-C8F1-40E9-A007-3227A6F7D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F8F4AB6-6852-4B20-A61B-BE4EBA8E0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B97A1EA-8F91-44F9-AA29-14173F4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B1B57C2-4C37-4B68-9B9B-836A52D8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1982985-FAB1-4CA7-B1A2-501C43AB0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897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3FAA07-7825-4EF1-91A6-1C3C26F0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4F1C8F5-A45C-47DF-8F43-C10D64FE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C95079C-A142-4276-8B03-E1AC0186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72AAB8B-B7A5-408B-A521-6414A033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8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EF09930-372A-4BB6-A861-A8A0199FA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477FDB4-21DD-4CE2-8B71-89E68F8B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EF91688-8670-4BDC-BF29-3F1060C4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06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28A1A3-4504-4A43-94CA-714E8397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6DCD4B-A544-4678-92B5-4C9CDD03A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12A9796-0A8C-41C7-8D44-988B436CD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7C1F410-B67F-4C59-A580-CF3E3449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5828D4F-A09C-48F1-AE3A-6D8D953B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CCB95F3-1033-4BC3-9D49-2C2967E1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379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6E6249-D121-4C75-9563-2D622A01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10F368E-7C34-4A41-AC35-13369F733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D048546-C7B6-49A1-AA0A-27EF66AD5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2AF37E2-8D48-47B0-B4DD-FD0B3EBA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F84115B-5221-4849-BF77-085820FA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15827CE-6A4F-4A0E-9EC0-323BFC01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618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339A97B-7641-4506-BCED-23733D07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5450B2E-543C-4AFD-80B6-46003530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098E3E4-A66E-4C92-BA56-5D9002639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8DA72-11C1-4996-91BF-A0F215D568F9}" type="datetimeFigureOut">
              <a:rPr lang="hr-HR" smtClean="0"/>
              <a:t>24.4.2020.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DD699D0-0DD2-4657-BE1F-BCBBD0D00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F1FF64-EED9-4021-969B-196ED051A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AA8D7-508C-41B6-96B8-276594B223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879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ordwall.net/hr/resource/599020/nevenka-videk-pismo-iz-zelengrad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2">
            <a:extLst>
              <a:ext uri="{FF2B5EF4-FFF2-40B4-BE49-F238E27FC236}">
                <a16:creationId xmlns:a16="http://schemas.microsoft.com/office/drawing/2014/main" id="{2C6765DA-83B7-49A7-BFDD-31F45795D2BB}"/>
              </a:ext>
            </a:extLst>
          </p:cNvPr>
          <p:cNvGrpSpPr>
            <a:grpSpLocks/>
          </p:cNvGrpSpPr>
          <p:nvPr/>
        </p:nvGrpSpPr>
        <p:grpSpPr bwMode="auto">
          <a:xfrm>
            <a:off x="5057143" y="1379564"/>
            <a:ext cx="2665412" cy="2708275"/>
            <a:chOff x="5536521" y="3501773"/>
            <a:chExt cx="2665465" cy="2288841"/>
          </a:xfrm>
        </p:grpSpPr>
        <p:pic>
          <p:nvPicPr>
            <p:cNvPr id="3" name="Slika 3">
              <a:extLst>
                <a:ext uri="{FF2B5EF4-FFF2-40B4-BE49-F238E27FC236}">
                  <a16:creationId xmlns:a16="http://schemas.microsoft.com/office/drawing/2014/main" id="{66C81648-3C51-40C9-AB78-666A01A0C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6521" y="3501773"/>
              <a:ext cx="2665465" cy="158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Ravni poveznik 3">
              <a:extLst>
                <a:ext uri="{FF2B5EF4-FFF2-40B4-BE49-F238E27FC236}">
                  <a16:creationId xmlns:a16="http://schemas.microsoft.com/office/drawing/2014/main" id="{DC824A26-8480-437B-97F9-97D96A493659}"/>
                </a:ext>
              </a:extLst>
            </p:cNvPr>
            <p:cNvCxnSpPr>
              <a:cxnSpLocks/>
            </p:cNvCxnSpPr>
            <p:nvPr/>
          </p:nvCxnSpPr>
          <p:spPr>
            <a:xfrm>
              <a:off x="6876398" y="5084910"/>
              <a:ext cx="0" cy="7057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Ravni poveznik 4">
              <a:extLst>
                <a:ext uri="{FF2B5EF4-FFF2-40B4-BE49-F238E27FC236}">
                  <a16:creationId xmlns:a16="http://schemas.microsoft.com/office/drawing/2014/main" id="{839D957A-BA9D-4B73-8EEF-FCE0D9143DC4}"/>
                </a:ext>
              </a:extLst>
            </p:cNvPr>
            <p:cNvCxnSpPr>
              <a:cxnSpLocks/>
            </p:cNvCxnSpPr>
            <p:nvPr/>
          </p:nvCxnSpPr>
          <p:spPr>
            <a:xfrm>
              <a:off x="6587467" y="5790614"/>
              <a:ext cx="6223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kstniOkvir 15">
            <a:extLst>
              <a:ext uri="{FF2B5EF4-FFF2-40B4-BE49-F238E27FC236}">
                <a16:creationId xmlns:a16="http://schemas.microsoft.com/office/drawing/2014/main" id="{F6D6DB51-A4EC-4958-A892-4EB091792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972" y="1883928"/>
            <a:ext cx="1936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600" b="1" dirty="0">
                <a:solidFill>
                  <a:srgbClr val="0070C0"/>
                </a:solidFill>
              </a:rPr>
              <a:t>Za pokretanje projekcije </a:t>
            </a:r>
          </a:p>
          <a:p>
            <a:pPr eaLnBrk="1" hangingPunct="1"/>
            <a:r>
              <a:rPr lang="hr-HR" altLang="sr-Latn-RS" sz="1600" b="1" dirty="0">
                <a:solidFill>
                  <a:srgbClr val="0070C0"/>
                </a:solidFill>
              </a:rPr>
              <a:t>klikni na sličicu platna na dnu ekrana.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2CEA53D-0866-4754-A20A-7C5E00D76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66" y="1566118"/>
            <a:ext cx="4086653" cy="328438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6F740E5-AC65-43F3-83C2-0EAB6803A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547" y="4500585"/>
            <a:ext cx="8926171" cy="914528"/>
          </a:xfrm>
          <a:prstGeom prst="rect">
            <a:avLst/>
          </a:prstGeom>
        </p:spPr>
      </p:pic>
      <p:sp>
        <p:nvSpPr>
          <p:cNvPr id="9" name="Elipsa 8">
            <a:extLst>
              <a:ext uri="{FF2B5EF4-FFF2-40B4-BE49-F238E27FC236}">
                <a16:creationId xmlns:a16="http://schemas.microsoft.com/office/drawing/2014/main" id="{25B73263-6837-41CD-B5FB-7CF7158C1C35}"/>
              </a:ext>
            </a:extLst>
          </p:cNvPr>
          <p:cNvSpPr/>
          <p:nvPr/>
        </p:nvSpPr>
        <p:spPr>
          <a:xfrm>
            <a:off x="8217825" y="4850502"/>
            <a:ext cx="681037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EB76DEAA-9D98-4884-9F64-F6D126667711}"/>
              </a:ext>
            </a:extLst>
          </p:cNvPr>
          <p:cNvSpPr/>
          <p:nvPr/>
        </p:nvSpPr>
        <p:spPr>
          <a:xfrm rot="18860366">
            <a:off x="7356616" y="3192871"/>
            <a:ext cx="364191" cy="18846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240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D297698-6B14-49A7-98C6-4D7CDA4C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04" y="4025997"/>
            <a:ext cx="2948752" cy="27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id="{B926C925-47BD-4A8E-8D10-B521F2CF17DC}"/>
              </a:ext>
            </a:extLst>
          </p:cNvPr>
          <p:cNvSpPr/>
          <p:nvPr/>
        </p:nvSpPr>
        <p:spPr>
          <a:xfrm>
            <a:off x="5299650" y="2085482"/>
            <a:ext cx="4427446" cy="2923852"/>
          </a:xfrm>
          <a:prstGeom prst="wedgeEllipseCallout">
            <a:avLst>
              <a:gd name="adj1" fmla="val -74477"/>
              <a:gd name="adj2" fmla="val 309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 U tjednu posvećenom Zemljici vrijeme je za novu </a:t>
            </a:r>
            <a:r>
              <a:rPr lang="hr-HR" sz="2800" dirty="0">
                <a:solidFill>
                  <a:srgbClr val="99FF33"/>
                </a:solidFill>
              </a:rPr>
              <a:t>lektiru</a:t>
            </a:r>
            <a:r>
              <a:rPr lang="hr-HR" sz="2800" dirty="0">
                <a:solidFill>
                  <a:schemeClr val="bg1"/>
                </a:solidFill>
              </a:rPr>
              <a:t> koju možeš preuzeti na našoj stranici!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7DEE2550-DA3C-46C5-BCB9-483A75809CC6}"/>
              </a:ext>
            </a:extLst>
          </p:cNvPr>
          <p:cNvGrpSpPr/>
          <p:nvPr/>
        </p:nvGrpSpPr>
        <p:grpSpPr>
          <a:xfrm>
            <a:off x="317035" y="96199"/>
            <a:ext cx="8826965" cy="2408461"/>
            <a:chOff x="485281" y="29833"/>
            <a:chExt cx="8088876" cy="1977058"/>
          </a:xfrm>
        </p:grpSpPr>
        <p:sp>
          <p:nvSpPr>
            <p:cNvPr id="5" name="Dijagram toka: Ručni unos 4">
              <a:extLst>
                <a:ext uri="{FF2B5EF4-FFF2-40B4-BE49-F238E27FC236}">
                  <a16:creationId xmlns:a16="http://schemas.microsoft.com/office/drawing/2014/main" id="{D0E28A2E-5E39-44C3-8691-49758A40D258}"/>
                </a:ext>
              </a:extLst>
            </p:cNvPr>
            <p:cNvSpPr/>
            <p:nvPr/>
          </p:nvSpPr>
          <p:spPr>
            <a:xfrm>
              <a:off x="1528368" y="29833"/>
              <a:ext cx="7045789" cy="1438566"/>
            </a:xfrm>
            <a:prstGeom prst="flowChartManualInp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TekstniOkvir 5">
              <a:extLst>
                <a:ext uri="{FF2B5EF4-FFF2-40B4-BE49-F238E27FC236}">
                  <a16:creationId xmlns:a16="http://schemas.microsoft.com/office/drawing/2014/main" id="{1A7D9929-BE65-46D1-8A41-C5E57BB4815C}"/>
                </a:ext>
              </a:extLst>
            </p:cNvPr>
            <p:cNvSpPr txBox="1"/>
            <p:nvPr/>
          </p:nvSpPr>
          <p:spPr>
            <a:xfrm>
              <a:off x="2133277" y="191886"/>
              <a:ext cx="6066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7200" b="1" dirty="0">
                  <a:solidFill>
                    <a:schemeClr val="bg1"/>
                  </a:solidFill>
                  <a:latin typeface="Verdana Pro Light" panose="020B0604020202020204" pitchFamily="34" charset="0"/>
                </a:rPr>
                <a:t>Hrvatski jezik</a:t>
              </a:r>
            </a:p>
          </p:txBody>
        </p:sp>
        <p:pic>
          <p:nvPicPr>
            <p:cNvPr id="7" name="Picture 2" descr="Slikovni rezultat za zlatna vrata 2">
              <a:extLst>
                <a:ext uri="{FF2B5EF4-FFF2-40B4-BE49-F238E27FC236}">
                  <a16:creationId xmlns:a16="http://schemas.microsoft.com/office/drawing/2014/main" id="{DF563193-F9DA-4565-9E55-0A535E612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67102">
              <a:off x="485281" y="140639"/>
              <a:ext cx="1382841" cy="1866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23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C519B6-33E7-4D8A-BC5F-5D51479CB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0"/>
            <a:ext cx="5614708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29D8AB1-8758-47A8-80CC-6E6B4735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2" y="3660822"/>
            <a:ext cx="2948752" cy="27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E47268B7-CCFA-43B6-A32E-AD7E141798DE}"/>
              </a:ext>
            </a:extLst>
          </p:cNvPr>
          <p:cNvSpPr/>
          <p:nvPr/>
        </p:nvSpPr>
        <p:spPr>
          <a:xfrm>
            <a:off x="1194798" y="207570"/>
            <a:ext cx="3391269" cy="2735803"/>
          </a:xfrm>
          <a:prstGeom prst="wedgeEllipseCallout">
            <a:avLst>
              <a:gd name="adj1" fmla="val -43131"/>
              <a:gd name="adj2" fmla="val 72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 Poslušaj priču Nevenke </a:t>
            </a:r>
            <a:r>
              <a:rPr lang="hr-HR" sz="2800" dirty="0" err="1">
                <a:solidFill>
                  <a:schemeClr val="bg1"/>
                </a:solidFill>
              </a:rPr>
              <a:t>Videk</a:t>
            </a:r>
            <a:r>
              <a:rPr lang="hr-HR" sz="28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hr-HR" sz="2800" dirty="0">
                <a:solidFill>
                  <a:schemeClr val="bg1"/>
                </a:solidFill>
              </a:rPr>
              <a:t>Pismo iz </a:t>
            </a:r>
            <a:r>
              <a:rPr lang="hr-HR" sz="2800" dirty="0" err="1">
                <a:solidFill>
                  <a:schemeClr val="bg1"/>
                </a:solidFill>
              </a:rPr>
              <a:t>Zelengrada</a:t>
            </a:r>
            <a:r>
              <a:rPr lang="hr-HR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22F19BF1-A5A6-4A09-9F0C-0013D3955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2615" y="3452191"/>
            <a:ext cx="609600" cy="6096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4218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5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21A9BF5C-D400-48E0-BEA6-814CE356CC7C}"/>
              </a:ext>
            </a:extLst>
          </p:cNvPr>
          <p:cNvSpPr/>
          <p:nvPr/>
        </p:nvSpPr>
        <p:spPr>
          <a:xfrm>
            <a:off x="445537" y="1594450"/>
            <a:ext cx="7716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2. Tko je donio lošu vijest stanovnicima </a:t>
            </a:r>
            <a:r>
              <a:rPr lang="hr-HR" sz="2800" dirty="0" err="1"/>
              <a:t>Zelengrada</a:t>
            </a:r>
            <a:r>
              <a:rPr lang="hr-HR" sz="2800" dirty="0"/>
              <a:t>?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A18802C-DA44-4C28-A05F-CA927CFC11F9}"/>
              </a:ext>
            </a:extLst>
          </p:cNvPr>
          <p:cNvSpPr/>
          <p:nvPr/>
        </p:nvSpPr>
        <p:spPr>
          <a:xfrm>
            <a:off x="538302" y="2657157"/>
            <a:ext cx="3251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3. Što se dogodilo?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9F264FD6-723C-47A3-B435-79F8100024D9}"/>
              </a:ext>
            </a:extLst>
          </p:cNvPr>
          <p:cNvSpPr/>
          <p:nvPr/>
        </p:nvSpPr>
        <p:spPr>
          <a:xfrm>
            <a:off x="476988" y="3614627"/>
            <a:ext cx="4004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4. Otkud u potoku smeće?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523278F-2D64-4A5B-A152-1DCCA46C3D94}"/>
              </a:ext>
            </a:extLst>
          </p:cNvPr>
          <p:cNvSpPr/>
          <p:nvPr/>
        </p:nvSpPr>
        <p:spPr>
          <a:xfrm>
            <a:off x="534507" y="4664348"/>
            <a:ext cx="5786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5. Što su životinje izvadile iz potoka?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393AC1C-7BCA-4D8F-BD08-624A35B95831}"/>
              </a:ext>
            </a:extLst>
          </p:cNvPr>
          <p:cNvSpPr/>
          <p:nvPr/>
        </p:nvSpPr>
        <p:spPr>
          <a:xfrm>
            <a:off x="476987" y="5826790"/>
            <a:ext cx="93561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6. Šumski zbor je zaključio da će smeće ________________________________________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AE6ED54E-E3A4-4818-A640-90ACE452CB49}"/>
              </a:ext>
            </a:extLst>
          </p:cNvPr>
          <p:cNvSpPr/>
          <p:nvPr/>
        </p:nvSpPr>
        <p:spPr>
          <a:xfrm>
            <a:off x="538302" y="259367"/>
            <a:ext cx="9990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1. Je li Pismo iz </a:t>
            </a:r>
            <a:r>
              <a:rPr lang="hr-HR" sz="2800" dirty="0" err="1"/>
              <a:t>Zelengrada</a:t>
            </a:r>
            <a:r>
              <a:rPr lang="hr-HR" sz="2800" dirty="0"/>
              <a:t> PJESMA, PRIČA ili  PRIČA U STIHOVIMA ?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F05AC8A3-7480-4F39-8672-7E018F655E2E}"/>
              </a:ext>
            </a:extLst>
          </p:cNvPr>
          <p:cNvCxnSpPr>
            <a:cxnSpLocks/>
          </p:cNvCxnSpPr>
          <p:nvPr/>
        </p:nvCxnSpPr>
        <p:spPr>
          <a:xfrm>
            <a:off x="538302" y="1272208"/>
            <a:ext cx="88177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590FE9ED-88DB-4432-ADD9-30E263BAE105}"/>
              </a:ext>
            </a:extLst>
          </p:cNvPr>
          <p:cNvCxnSpPr>
            <a:cxnSpLocks/>
          </p:cNvCxnSpPr>
          <p:nvPr/>
        </p:nvCxnSpPr>
        <p:spPr>
          <a:xfrm>
            <a:off x="569753" y="2471529"/>
            <a:ext cx="88177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C3D5D13D-3D12-4A0F-8E7A-C709DFA4B5E4}"/>
              </a:ext>
            </a:extLst>
          </p:cNvPr>
          <p:cNvCxnSpPr>
            <a:cxnSpLocks/>
          </p:cNvCxnSpPr>
          <p:nvPr/>
        </p:nvCxnSpPr>
        <p:spPr>
          <a:xfrm>
            <a:off x="538302" y="3429000"/>
            <a:ext cx="88177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BDED9F51-33F5-4B40-B8A1-7AFA1E8AD125}"/>
              </a:ext>
            </a:extLst>
          </p:cNvPr>
          <p:cNvCxnSpPr>
            <a:cxnSpLocks/>
          </p:cNvCxnSpPr>
          <p:nvPr/>
        </p:nvCxnSpPr>
        <p:spPr>
          <a:xfrm>
            <a:off x="596041" y="4482548"/>
            <a:ext cx="88177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E3448FC0-4D37-422F-8895-F56839E3F9C7}"/>
              </a:ext>
            </a:extLst>
          </p:cNvPr>
          <p:cNvCxnSpPr>
            <a:cxnSpLocks/>
          </p:cNvCxnSpPr>
          <p:nvPr/>
        </p:nvCxnSpPr>
        <p:spPr>
          <a:xfrm>
            <a:off x="596040" y="5602356"/>
            <a:ext cx="88177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a 18">
            <a:extLst>
              <a:ext uri="{FF2B5EF4-FFF2-40B4-BE49-F238E27FC236}">
                <a16:creationId xmlns:a16="http://schemas.microsoft.com/office/drawing/2014/main" id="{D03C0E0F-4451-4C25-94D4-34FD21F21541}"/>
              </a:ext>
            </a:extLst>
          </p:cNvPr>
          <p:cNvGrpSpPr/>
          <p:nvPr/>
        </p:nvGrpSpPr>
        <p:grpSpPr>
          <a:xfrm rot="1943800">
            <a:off x="9724458" y="2535270"/>
            <a:ext cx="2132995" cy="2486814"/>
            <a:chOff x="9371344" y="1454275"/>
            <a:chExt cx="2132995" cy="2486814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4316766E-E290-4536-9D2B-166E14E8BDF9}"/>
                </a:ext>
              </a:extLst>
            </p:cNvPr>
            <p:cNvGrpSpPr/>
            <p:nvPr/>
          </p:nvGrpSpPr>
          <p:grpSpPr>
            <a:xfrm>
              <a:off x="9455465" y="1454275"/>
              <a:ext cx="2048874" cy="2486814"/>
              <a:chOff x="8327285" y="5417280"/>
              <a:chExt cx="1097869" cy="1535332"/>
            </a:xfrm>
          </p:grpSpPr>
          <p:sp>
            <p:nvSpPr>
              <p:cNvPr id="22" name="Pravokutnik 21">
                <a:extLst>
                  <a:ext uri="{FF2B5EF4-FFF2-40B4-BE49-F238E27FC236}">
                    <a16:creationId xmlns:a16="http://schemas.microsoft.com/office/drawing/2014/main" id="{A8202961-30CE-4C55-BF12-1714A9E35D18}"/>
                  </a:ext>
                </a:extLst>
              </p:cNvPr>
              <p:cNvSpPr/>
              <p:nvPr/>
            </p:nvSpPr>
            <p:spPr>
              <a:xfrm rot="1451749">
                <a:off x="8327285" y="5842043"/>
                <a:ext cx="942958" cy="111056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pic>
            <p:nvPicPr>
              <p:cNvPr id="23" name="Slika 22">
                <a:extLst>
                  <a:ext uri="{FF2B5EF4-FFF2-40B4-BE49-F238E27FC236}">
                    <a16:creationId xmlns:a16="http://schemas.microsoft.com/office/drawing/2014/main" id="{BE67D5D7-0518-4E2B-AA80-3D809CCD8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82635" y="5417280"/>
                <a:ext cx="642519" cy="642519"/>
              </a:xfrm>
              <a:prstGeom prst="rect">
                <a:avLst/>
              </a:prstGeom>
            </p:spPr>
          </p:pic>
        </p:grpSp>
        <p:sp>
          <p:nvSpPr>
            <p:cNvPr id="21" name="TekstniOkvir 20">
              <a:extLst>
                <a:ext uri="{FF2B5EF4-FFF2-40B4-BE49-F238E27FC236}">
                  <a16:creationId xmlns:a16="http://schemas.microsoft.com/office/drawing/2014/main" id="{2DA50543-8608-48C3-A95E-4F64343B8C2A}"/>
                </a:ext>
              </a:extLst>
            </p:cNvPr>
            <p:cNvSpPr txBox="1"/>
            <p:nvPr/>
          </p:nvSpPr>
          <p:spPr>
            <a:xfrm rot="17621258">
              <a:off x="9117492" y="2316530"/>
              <a:ext cx="180036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000" dirty="0"/>
                <a:t>Nevenka </a:t>
              </a:r>
              <a:r>
                <a:rPr lang="hr-HR" sz="2000" dirty="0" err="1"/>
                <a:t>Videk</a:t>
              </a:r>
              <a:r>
                <a:rPr lang="hr-HR" sz="2000" dirty="0"/>
                <a:t>:</a:t>
              </a:r>
            </a:p>
            <a:p>
              <a:pPr algn="ctr"/>
              <a:r>
                <a:rPr lang="hr-HR" sz="2000" dirty="0"/>
                <a:t>Pismo iz </a:t>
              </a:r>
            </a:p>
            <a:p>
              <a:pPr algn="ctr"/>
              <a:r>
                <a:rPr lang="hr-HR" sz="2000" dirty="0" err="1"/>
                <a:t>Zelengrada</a:t>
              </a:r>
              <a:endParaRPr lang="hr-HR" sz="1600" dirty="0"/>
            </a:p>
            <a:p>
              <a:pPr algn="ctr"/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245845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B0AD5CF6-1A86-48E9-881B-B67AA5169D05}"/>
              </a:ext>
            </a:extLst>
          </p:cNvPr>
          <p:cNvSpPr/>
          <p:nvPr/>
        </p:nvSpPr>
        <p:spPr>
          <a:xfrm>
            <a:off x="776121" y="509754"/>
            <a:ext cx="109578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/>
              <a:t>7. Napiši </a:t>
            </a:r>
            <a:r>
              <a:rPr lang="hr-HR" sz="2800" b="1" dirty="0">
                <a:solidFill>
                  <a:srgbClr val="FF0000"/>
                </a:solidFill>
              </a:rPr>
              <a:t>redne brojeve </a:t>
            </a:r>
            <a:r>
              <a:rPr lang="hr-HR" sz="2800" b="1" dirty="0"/>
              <a:t>prema redoslijedu događaja priče </a:t>
            </a:r>
          </a:p>
          <a:p>
            <a:r>
              <a:rPr lang="hr-HR" sz="2800" b="1" dirty="0"/>
              <a:t>    Pismo iz </a:t>
            </a:r>
            <a:r>
              <a:rPr lang="hr-HR" sz="2800" b="1" dirty="0" err="1"/>
              <a:t>Zelengrada</a:t>
            </a:r>
            <a:r>
              <a:rPr lang="hr-HR" sz="2800" b="1" dirty="0"/>
              <a:t>! </a:t>
            </a:r>
          </a:p>
          <a:p>
            <a:endParaRPr lang="hr-HR" sz="2800" dirty="0"/>
          </a:p>
          <a:p>
            <a:pPr lvl="0"/>
            <a:r>
              <a:rPr lang="hr-HR" sz="2800" dirty="0"/>
              <a:t>                __ </a:t>
            </a:r>
            <a:r>
              <a:rPr lang="hr-HR" sz="2800" dirty="0" err="1"/>
              <a:t>Zelengradsko</a:t>
            </a:r>
            <a:r>
              <a:rPr lang="hr-HR" sz="2800" dirty="0"/>
              <a:t> vijeće piše pismo gradu</a:t>
            </a:r>
          </a:p>
          <a:p>
            <a:pPr lvl="0"/>
            <a:r>
              <a:rPr lang="hr-HR" sz="2800" dirty="0"/>
              <a:t>                __ Šumske životinje čiste potok</a:t>
            </a:r>
          </a:p>
          <a:p>
            <a:pPr lvl="0"/>
            <a:r>
              <a:rPr lang="hr-HR" sz="2800" dirty="0"/>
              <a:t>                __  Svi će čuvati </a:t>
            </a:r>
            <a:r>
              <a:rPr lang="hr-HR" sz="2800" dirty="0" err="1"/>
              <a:t>Zelengrad</a:t>
            </a:r>
            <a:r>
              <a:rPr lang="hr-HR" sz="2800" dirty="0"/>
              <a:t>, Modru šumu, Srebrni potok ...</a:t>
            </a:r>
          </a:p>
          <a:p>
            <a:pPr lvl="0"/>
            <a:r>
              <a:rPr lang="hr-HR" sz="2800" dirty="0"/>
              <a:t>                __  Potok se razbolio, životinje su zabrinute</a:t>
            </a:r>
          </a:p>
          <a:p>
            <a:pPr lvl="0"/>
            <a:r>
              <a:rPr lang="hr-HR" sz="2800" dirty="0"/>
              <a:t>                __ Potok je prepun smeća, njegovi stanovnici plaču i tuguju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ED9AA33E-1347-41A2-8ACD-4739184EFEE3}"/>
              </a:ext>
            </a:extLst>
          </p:cNvPr>
          <p:cNvCxnSpPr/>
          <p:nvPr/>
        </p:nvCxnSpPr>
        <p:spPr>
          <a:xfrm>
            <a:off x="3140766" y="5088834"/>
            <a:ext cx="5963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096D4723-C252-4DAC-8433-6D929BE30E0D}"/>
              </a:ext>
            </a:extLst>
          </p:cNvPr>
          <p:cNvCxnSpPr/>
          <p:nvPr/>
        </p:nvCxnSpPr>
        <p:spPr>
          <a:xfrm>
            <a:off x="4141305" y="5088834"/>
            <a:ext cx="5963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9D217985-04C5-4271-87EA-B7E11878E63A}"/>
              </a:ext>
            </a:extLst>
          </p:cNvPr>
          <p:cNvCxnSpPr/>
          <p:nvPr/>
        </p:nvCxnSpPr>
        <p:spPr>
          <a:xfrm>
            <a:off x="5009322" y="5095460"/>
            <a:ext cx="5963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528B24E3-F421-4A8D-8B46-C690B0C88130}"/>
              </a:ext>
            </a:extLst>
          </p:cNvPr>
          <p:cNvCxnSpPr/>
          <p:nvPr/>
        </p:nvCxnSpPr>
        <p:spPr>
          <a:xfrm>
            <a:off x="5903843" y="5095460"/>
            <a:ext cx="5963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133BDBED-343B-4D25-B7F6-53488F25FFD4}"/>
              </a:ext>
            </a:extLst>
          </p:cNvPr>
          <p:cNvCxnSpPr/>
          <p:nvPr/>
        </p:nvCxnSpPr>
        <p:spPr>
          <a:xfrm>
            <a:off x="6745356" y="5095460"/>
            <a:ext cx="5963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9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38D3777A-14E1-41AD-8404-A0E07CDD58C5}"/>
              </a:ext>
            </a:extLst>
          </p:cNvPr>
          <p:cNvSpPr/>
          <p:nvPr/>
        </p:nvSpPr>
        <p:spPr>
          <a:xfrm>
            <a:off x="692433" y="2006017"/>
            <a:ext cx="1050798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900" dirty="0"/>
              <a:t>U Modroj šumi nalazi se </a:t>
            </a:r>
            <a:r>
              <a:rPr lang="hr-HR" sz="2900" dirty="0">
                <a:highlight>
                  <a:srgbClr val="C0C0C0"/>
                </a:highlight>
              </a:rPr>
              <a:t>_________</a:t>
            </a:r>
            <a:r>
              <a:rPr lang="hr-HR" sz="2900" dirty="0"/>
              <a:t>. U njemu složno žive </a:t>
            </a:r>
            <a:r>
              <a:rPr lang="hr-HR" sz="2900" dirty="0">
                <a:highlight>
                  <a:srgbClr val="C0C0C0"/>
                </a:highlight>
              </a:rPr>
              <a:t>_________</a:t>
            </a:r>
            <a:r>
              <a:rPr lang="hr-HR" sz="2900" dirty="0"/>
              <a:t>. Jedno jutro </a:t>
            </a:r>
            <a:r>
              <a:rPr lang="hr-HR" sz="2900" dirty="0">
                <a:highlight>
                  <a:srgbClr val="C0C0C0"/>
                </a:highlight>
              </a:rPr>
              <a:t>______</a:t>
            </a:r>
            <a:r>
              <a:rPr lang="hr-HR" sz="2900" dirty="0"/>
              <a:t> je javio svima </a:t>
            </a:r>
            <a:r>
              <a:rPr lang="hr-HR" sz="2900" dirty="0">
                <a:highlight>
                  <a:srgbClr val="C0C0C0"/>
                </a:highlight>
              </a:rPr>
              <a:t>______</a:t>
            </a:r>
            <a:r>
              <a:rPr lang="hr-HR" sz="2900" dirty="0"/>
              <a:t> o bolesnom potoku.</a:t>
            </a:r>
          </a:p>
          <a:p>
            <a:r>
              <a:rPr lang="hr-HR" sz="2900" dirty="0"/>
              <a:t>Životinje koje žive u potoku žalile su se da je potok mutan, jer je u njega jedan </a:t>
            </a:r>
            <a:r>
              <a:rPr lang="hr-HR" sz="2900" dirty="0">
                <a:highlight>
                  <a:srgbClr val="C0C0C0"/>
                </a:highlight>
              </a:rPr>
              <a:t>______</a:t>
            </a:r>
            <a:r>
              <a:rPr lang="hr-HR" sz="2900" dirty="0"/>
              <a:t> istresao </a:t>
            </a:r>
            <a:r>
              <a:rPr lang="hr-HR" sz="2900" dirty="0">
                <a:highlight>
                  <a:srgbClr val="C0C0C0"/>
                </a:highlight>
              </a:rPr>
              <a:t>_____</a:t>
            </a:r>
            <a:r>
              <a:rPr lang="hr-HR" sz="2900" dirty="0"/>
              <a:t> iz grada. Životinje su se zabrinule da će zagađeni potok zagaditi </a:t>
            </a:r>
            <a:r>
              <a:rPr lang="hr-HR" sz="2900" dirty="0">
                <a:highlight>
                  <a:srgbClr val="C0C0C0"/>
                </a:highlight>
              </a:rPr>
              <a:t>______,</a:t>
            </a:r>
            <a:r>
              <a:rPr lang="hr-HR" sz="2900" dirty="0"/>
              <a:t> a rijeka će zagaditi </a:t>
            </a:r>
            <a:r>
              <a:rPr lang="hr-HR" sz="2900" dirty="0">
                <a:highlight>
                  <a:srgbClr val="C0C0C0"/>
                </a:highlight>
              </a:rPr>
              <a:t>____.</a:t>
            </a:r>
          </a:p>
          <a:p>
            <a:r>
              <a:rPr lang="hr-HR" sz="2900" dirty="0"/>
              <a:t>Zato su životinje odmah prionule na </a:t>
            </a:r>
            <a:r>
              <a:rPr lang="hr-HR" sz="2900" dirty="0">
                <a:highlight>
                  <a:srgbClr val="C0C0C0"/>
                </a:highlight>
              </a:rPr>
              <a:t>_____</a:t>
            </a:r>
            <a:r>
              <a:rPr lang="hr-HR" sz="2900" dirty="0"/>
              <a:t> i izvadile smeće iz potoka.</a:t>
            </a:r>
          </a:p>
          <a:p>
            <a:r>
              <a:rPr lang="hr-HR" sz="2900" dirty="0"/>
              <a:t>Odlučile su napisati </a:t>
            </a:r>
            <a:r>
              <a:rPr lang="hr-HR" sz="2900" dirty="0">
                <a:highlight>
                  <a:srgbClr val="C0C0C0"/>
                </a:highlight>
              </a:rPr>
              <a:t>_____</a:t>
            </a:r>
            <a:r>
              <a:rPr lang="hr-HR" sz="2900" dirty="0"/>
              <a:t> ljudima u </a:t>
            </a:r>
            <a:r>
              <a:rPr lang="hr-HR" sz="2900" dirty="0">
                <a:highlight>
                  <a:srgbClr val="C0C0C0"/>
                </a:highlight>
              </a:rPr>
              <a:t>_____</a:t>
            </a:r>
            <a:r>
              <a:rPr lang="hr-HR" sz="2900" dirty="0"/>
              <a:t> i objasniti im da se u šumu i u </a:t>
            </a:r>
            <a:r>
              <a:rPr lang="it-IT" sz="2900" dirty="0" err="1"/>
              <a:t>potok</a:t>
            </a:r>
            <a:r>
              <a:rPr lang="it-IT" sz="2900" dirty="0"/>
              <a:t> ne baca </a:t>
            </a:r>
            <a:r>
              <a:rPr lang="it-IT" sz="2900" dirty="0" err="1"/>
              <a:t>smeće</a:t>
            </a:r>
            <a:r>
              <a:rPr lang="it-IT" sz="2900" dirty="0"/>
              <a:t>. </a:t>
            </a:r>
            <a:r>
              <a:rPr lang="it-IT" sz="2900" dirty="0" err="1"/>
              <a:t>Kada</a:t>
            </a:r>
            <a:r>
              <a:rPr lang="it-IT" sz="2900" dirty="0"/>
              <a:t> su </a:t>
            </a:r>
            <a:r>
              <a:rPr lang="it-IT" sz="2900" dirty="0" err="1"/>
              <a:t>ljudi</a:t>
            </a:r>
            <a:r>
              <a:rPr lang="it-IT" sz="2900" dirty="0"/>
              <a:t> </a:t>
            </a:r>
            <a:r>
              <a:rPr lang="hr-HR" sz="2900" dirty="0"/>
              <a:t>pročitali</a:t>
            </a:r>
            <a:r>
              <a:rPr lang="it-IT" sz="2900" dirty="0"/>
              <a:t> </a:t>
            </a:r>
            <a:r>
              <a:rPr lang="it-IT" sz="2900" dirty="0" err="1"/>
              <a:t>pismo</a:t>
            </a:r>
            <a:r>
              <a:rPr lang="it-IT" sz="2900" dirty="0"/>
              <a:t> </a:t>
            </a:r>
            <a:r>
              <a:rPr lang="it-IT" sz="2900" dirty="0" err="1"/>
              <a:t>iz</a:t>
            </a:r>
            <a:r>
              <a:rPr lang="it-IT" sz="2900" dirty="0"/>
              <a:t> </a:t>
            </a:r>
            <a:r>
              <a:rPr lang="it-IT" sz="2900" dirty="0" err="1"/>
              <a:t>Zelengrada</a:t>
            </a:r>
            <a:r>
              <a:rPr lang="it-IT" sz="2900" dirty="0"/>
              <a:t>, </a:t>
            </a:r>
            <a:r>
              <a:rPr lang="hr-HR" sz="2900" dirty="0"/>
              <a:t>ostali su u </a:t>
            </a:r>
            <a:r>
              <a:rPr lang="hr-HR" sz="2900" dirty="0">
                <a:highlight>
                  <a:srgbClr val="C0C0C0"/>
                </a:highlight>
              </a:rPr>
              <a:t>______.</a:t>
            </a:r>
            <a:r>
              <a:rPr lang="hr-HR" sz="2900" dirty="0"/>
              <a:t> Sada je </a:t>
            </a:r>
            <a:r>
              <a:rPr lang="hr-HR" sz="2900" dirty="0">
                <a:highlight>
                  <a:srgbClr val="C0C0C0"/>
                </a:highlight>
              </a:rPr>
              <a:t>_____</a:t>
            </a:r>
            <a:r>
              <a:rPr lang="hr-HR" sz="2900" dirty="0"/>
              <a:t> opet čist i blista na </a:t>
            </a:r>
            <a:r>
              <a:rPr lang="hr-HR" sz="2900" dirty="0">
                <a:highlight>
                  <a:srgbClr val="C0C0C0"/>
                </a:highlight>
              </a:rPr>
              <a:t>_____,</a:t>
            </a:r>
            <a:r>
              <a:rPr lang="hr-HR" sz="2900" dirty="0"/>
              <a:t> a </a:t>
            </a:r>
            <a:r>
              <a:rPr lang="hr-HR" sz="2900" dirty="0">
                <a:highlight>
                  <a:srgbClr val="C0C0C0"/>
                </a:highlight>
              </a:rPr>
              <a:t>____</a:t>
            </a:r>
            <a:r>
              <a:rPr lang="hr-HR" sz="2900" dirty="0"/>
              <a:t> se zeleni.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DAB12EE-4598-426F-9304-8F58DBC866D9}"/>
              </a:ext>
            </a:extLst>
          </p:cNvPr>
          <p:cNvSpPr txBox="1"/>
          <p:nvPr/>
        </p:nvSpPr>
        <p:spPr>
          <a:xfrm>
            <a:off x="70841" y="35280"/>
            <a:ext cx="121211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b="1" dirty="0"/>
              <a:t>8. Prepiši ove imenice </a:t>
            </a:r>
            <a:r>
              <a:rPr lang="hr-HR" sz="2700" b="1" dirty="0">
                <a:solidFill>
                  <a:srgbClr val="FF0000"/>
                </a:solidFill>
              </a:rPr>
              <a:t>(Samo imenice!) </a:t>
            </a:r>
            <a:r>
              <a:rPr lang="hr-HR" sz="2700" b="1" dirty="0"/>
              <a:t>redoslijedom kojim se javljaju u rečenicama.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F73A0A5-B4B5-476B-BACC-DE62FDC6ED09}"/>
              </a:ext>
            </a:extLst>
          </p:cNvPr>
          <p:cNvSpPr txBox="1"/>
          <p:nvPr/>
        </p:nvSpPr>
        <p:spPr>
          <a:xfrm>
            <a:off x="1355386" y="689316"/>
            <a:ext cx="8915049" cy="954107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r>
              <a:rPr lang="hr-HR" sz="2800" dirty="0"/>
              <a:t>potok, smeće, </a:t>
            </a:r>
            <a:r>
              <a:rPr lang="hr-HR" sz="2800" dirty="0" err="1"/>
              <a:t>Zelengrad</a:t>
            </a:r>
            <a:r>
              <a:rPr lang="hr-HR" sz="2800" dirty="0"/>
              <a:t>,  životinje, pismo,  suncu, kamion, </a:t>
            </a:r>
          </a:p>
          <a:p>
            <a:r>
              <a:rPr lang="hr-HR" sz="2800" dirty="0"/>
              <a:t>gradu, rijeku, more, tišini, gavran, posao, šuma, vijest</a:t>
            </a:r>
          </a:p>
        </p:txBody>
      </p:sp>
    </p:spTree>
    <p:extLst>
      <p:ext uri="{BB962C8B-B14F-4D97-AF65-F5344CB8AC3E}">
        <p14:creationId xmlns:p14="http://schemas.microsoft.com/office/powerpoint/2010/main" val="1782214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F5D44E23-6EA1-4ECB-94A9-2A9CE78BE8C2}"/>
              </a:ext>
            </a:extLst>
          </p:cNvPr>
          <p:cNvSpPr/>
          <p:nvPr/>
        </p:nvSpPr>
        <p:spPr>
          <a:xfrm>
            <a:off x="5870713" y="133004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3200" dirty="0">
                <a:hlinkClick r:id="rId2"/>
              </a:rPr>
              <a:t>https://wordwall.net/hr/resource/599020/nevenka-videk-pismo-iz-zelengrada</a:t>
            </a:r>
            <a:endParaRPr lang="hr-HR" sz="3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BB17FD8-3AFE-4CCC-89A6-4F6D5480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7" y="3970948"/>
            <a:ext cx="2948752" cy="27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3D6DEB56-D8BD-443E-841B-E9875CEA72B2}"/>
              </a:ext>
            </a:extLst>
          </p:cNvPr>
          <p:cNvSpPr/>
          <p:nvPr/>
        </p:nvSpPr>
        <p:spPr>
          <a:xfrm>
            <a:off x="0" y="151248"/>
            <a:ext cx="3628994" cy="3102161"/>
          </a:xfrm>
          <a:prstGeom prst="wedgeEllipseCallout">
            <a:avLst>
              <a:gd name="adj1" fmla="val 8359"/>
              <a:gd name="adj2" fmla="val 657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 U ovom zanimljivom kvizu s balonima možeš provjeriti svoje znanje i brzinu!</a:t>
            </a: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id="{C7FF8190-3D48-48E8-9C5F-10C731D9DD65}"/>
              </a:ext>
            </a:extLst>
          </p:cNvPr>
          <p:cNvSpPr/>
          <p:nvPr/>
        </p:nvSpPr>
        <p:spPr>
          <a:xfrm>
            <a:off x="3147248" y="2120599"/>
            <a:ext cx="2732050" cy="2265619"/>
          </a:xfrm>
          <a:prstGeom prst="wedgeEllipseCallout">
            <a:avLst>
              <a:gd name="adj1" fmla="val -59625"/>
              <a:gd name="adj2" fmla="val 64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 Igru je lakše odigrati na cijelom ekranu! </a:t>
            </a:r>
          </a:p>
        </p:txBody>
      </p:sp>
    </p:spTree>
    <p:extLst>
      <p:ext uri="{BB962C8B-B14F-4D97-AF65-F5344CB8AC3E}">
        <p14:creationId xmlns:p14="http://schemas.microsoft.com/office/powerpoint/2010/main" val="16964151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366</Words>
  <Application>Microsoft Office PowerPoint</Application>
  <PresentationFormat>Široki zaslon</PresentationFormat>
  <Paragraphs>33</Paragraphs>
  <Slides>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Verdana Pro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Vlado Jandrasek</dc:creator>
  <cp:lastModifiedBy>Vlado Jandrasek</cp:lastModifiedBy>
  <cp:revision>8</cp:revision>
  <dcterms:created xsi:type="dcterms:W3CDTF">2020-04-24T03:36:04Z</dcterms:created>
  <dcterms:modified xsi:type="dcterms:W3CDTF">2020-04-24T06:54:04Z</dcterms:modified>
</cp:coreProperties>
</file>