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6" r:id="rId4"/>
    <p:sldId id="257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2F756C-0734-4EFF-B651-BD7FB1894115}" v="489" dt="2020-04-07T07:29:44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do Jandrasek" userId="b9c5681ef4df86e2" providerId="LiveId" clId="{9C2F756C-0734-4EFF-B651-BD7FB1894115}"/>
    <pc:docChg chg="custSel addSld delSld modSld modShowInfo">
      <pc:chgData name="Vlado Jandrasek" userId="b9c5681ef4df86e2" providerId="LiveId" clId="{9C2F756C-0734-4EFF-B651-BD7FB1894115}" dt="2020-04-07T07:30:16.565" v="559" actId="2744"/>
      <pc:docMkLst>
        <pc:docMk/>
      </pc:docMkLst>
      <pc:sldChg chg="modAnim">
        <pc:chgData name="Vlado Jandrasek" userId="b9c5681ef4df86e2" providerId="LiveId" clId="{9C2F756C-0734-4EFF-B651-BD7FB1894115}" dt="2020-04-07T07:26:53.992" v="468"/>
        <pc:sldMkLst>
          <pc:docMk/>
          <pc:sldMk cId="3149392855" sldId="256"/>
        </pc:sldMkLst>
      </pc:sldChg>
      <pc:sldChg chg="addSp modSp mod modAnim">
        <pc:chgData name="Vlado Jandrasek" userId="b9c5681ef4df86e2" providerId="LiveId" clId="{9C2F756C-0734-4EFF-B651-BD7FB1894115}" dt="2020-04-07T07:28:18.327" v="557" actId="14100"/>
        <pc:sldMkLst>
          <pc:docMk/>
          <pc:sldMk cId="2980831862" sldId="260"/>
        </pc:sldMkLst>
        <pc:spChg chg="add mod">
          <ac:chgData name="Vlado Jandrasek" userId="b9c5681ef4df86e2" providerId="LiveId" clId="{9C2F756C-0734-4EFF-B651-BD7FB1894115}" dt="2020-04-07T06:59:16.737" v="41" actId="207"/>
          <ac:spMkLst>
            <pc:docMk/>
            <pc:sldMk cId="2980831862" sldId="260"/>
            <ac:spMk id="4" creationId="{593FFB27-D875-4F1A-91C6-A27E467CED72}"/>
          </ac:spMkLst>
        </pc:spChg>
        <pc:spChg chg="add mod">
          <ac:chgData name="Vlado Jandrasek" userId="b9c5681ef4df86e2" providerId="LiveId" clId="{9C2F756C-0734-4EFF-B651-BD7FB1894115}" dt="2020-04-07T07:28:18.327" v="557" actId="14100"/>
          <ac:spMkLst>
            <pc:docMk/>
            <pc:sldMk cId="2980831862" sldId="260"/>
            <ac:spMk id="6" creationId="{D6909153-0460-42C0-98ED-E9750A069B4E}"/>
          </ac:spMkLst>
        </pc:spChg>
        <pc:picChg chg="mod">
          <ac:chgData name="Vlado Jandrasek" userId="b9c5681ef4df86e2" providerId="LiveId" clId="{9C2F756C-0734-4EFF-B651-BD7FB1894115}" dt="2020-04-07T06:58:49.047" v="34" actId="1076"/>
          <ac:picMkLst>
            <pc:docMk/>
            <pc:sldMk cId="2980831862" sldId="260"/>
            <ac:picMk id="3" creationId="{3AF75054-73CD-4F69-9AF5-73297F47E1C7}"/>
          </ac:picMkLst>
        </pc:picChg>
        <pc:picChg chg="add mod">
          <ac:chgData name="Vlado Jandrasek" userId="b9c5681ef4df86e2" providerId="LiveId" clId="{9C2F756C-0734-4EFF-B651-BD7FB1894115}" dt="2020-04-07T07:27:41.196" v="470" actId="1076"/>
          <ac:picMkLst>
            <pc:docMk/>
            <pc:sldMk cId="2980831862" sldId="260"/>
            <ac:picMk id="5" creationId="{169712E0-0451-4949-B95A-1016358B0815}"/>
          </ac:picMkLst>
        </pc:picChg>
      </pc:sldChg>
      <pc:sldChg chg="modSp mod">
        <pc:chgData name="Vlado Jandrasek" userId="b9c5681ef4df86e2" providerId="LiveId" clId="{9C2F756C-0734-4EFF-B651-BD7FB1894115}" dt="2020-04-07T07:29:05.822" v="558" actId="1076"/>
        <pc:sldMkLst>
          <pc:docMk/>
          <pc:sldMk cId="3900291390" sldId="261"/>
        </pc:sldMkLst>
        <pc:spChg chg="mod">
          <ac:chgData name="Vlado Jandrasek" userId="b9c5681ef4df86e2" providerId="LiveId" clId="{9C2F756C-0734-4EFF-B651-BD7FB1894115}" dt="2020-04-07T06:58:43.187" v="33" actId="1076"/>
          <ac:spMkLst>
            <pc:docMk/>
            <pc:sldMk cId="3900291390" sldId="261"/>
            <ac:spMk id="4" creationId="{7A207F14-347A-408D-9C93-ECB68AAC2915}"/>
          </ac:spMkLst>
        </pc:spChg>
        <pc:picChg chg="mod">
          <ac:chgData name="Vlado Jandrasek" userId="b9c5681ef4df86e2" providerId="LiveId" clId="{9C2F756C-0734-4EFF-B651-BD7FB1894115}" dt="2020-04-07T07:29:05.822" v="558" actId="1076"/>
          <ac:picMkLst>
            <pc:docMk/>
            <pc:sldMk cId="3900291390" sldId="261"/>
            <ac:picMk id="3" creationId="{04584749-7069-442B-ADB2-794C182B84FC}"/>
          </ac:picMkLst>
        </pc:picChg>
      </pc:sldChg>
      <pc:sldChg chg="addSp modSp add mod">
        <pc:chgData name="Vlado Jandrasek" userId="b9c5681ef4df86e2" providerId="LiveId" clId="{9C2F756C-0734-4EFF-B651-BD7FB1894115}" dt="2020-04-07T06:58:29.491" v="27"/>
        <pc:sldMkLst>
          <pc:docMk/>
          <pc:sldMk cId="473274290" sldId="263"/>
        </pc:sldMkLst>
        <pc:picChg chg="add mod">
          <ac:chgData name="Vlado Jandrasek" userId="b9c5681ef4df86e2" providerId="LiveId" clId="{9C2F756C-0734-4EFF-B651-BD7FB1894115}" dt="2020-04-07T06:58:29.491" v="27"/>
          <ac:picMkLst>
            <pc:docMk/>
            <pc:sldMk cId="473274290" sldId="263"/>
            <ac:picMk id="2" creationId="{6079019C-3664-4F32-B837-82D02069B95A}"/>
          </ac:picMkLst>
        </pc:picChg>
      </pc:sldChg>
      <pc:sldChg chg="addSp modSp add mod">
        <pc:chgData name="Vlado Jandrasek" userId="b9c5681ef4df86e2" providerId="LiveId" clId="{9C2F756C-0734-4EFF-B651-BD7FB1894115}" dt="2020-04-07T07:01:20.093" v="63"/>
        <pc:sldMkLst>
          <pc:docMk/>
          <pc:sldMk cId="4118905776" sldId="264"/>
        </pc:sldMkLst>
        <pc:picChg chg="add mod">
          <ac:chgData name="Vlado Jandrasek" userId="b9c5681ef4df86e2" providerId="LiveId" clId="{9C2F756C-0734-4EFF-B651-BD7FB1894115}" dt="2020-04-07T07:01:20.093" v="63"/>
          <ac:picMkLst>
            <pc:docMk/>
            <pc:sldMk cId="4118905776" sldId="264"/>
            <ac:picMk id="2" creationId="{6526F081-96CC-46A8-99F7-7DC15533D7B4}"/>
          </ac:picMkLst>
        </pc:picChg>
      </pc:sldChg>
      <pc:sldChg chg="addSp delSp modSp add mod modAnim">
        <pc:chgData name="Vlado Jandrasek" userId="b9c5681ef4df86e2" providerId="LiveId" clId="{9C2F756C-0734-4EFF-B651-BD7FB1894115}" dt="2020-04-07T07:08:21.916" v="219" actId="20577"/>
        <pc:sldMkLst>
          <pc:docMk/>
          <pc:sldMk cId="750630200" sldId="265"/>
        </pc:sldMkLst>
        <pc:spChg chg="add mod">
          <ac:chgData name="Vlado Jandrasek" userId="b9c5681ef4df86e2" providerId="LiveId" clId="{9C2F756C-0734-4EFF-B651-BD7FB1894115}" dt="2020-04-07T07:08:21.916" v="219" actId="20577"/>
          <ac:spMkLst>
            <pc:docMk/>
            <pc:sldMk cId="750630200" sldId="265"/>
            <ac:spMk id="5" creationId="{E56F687F-35C1-4B66-91AE-96C72C097AB0}"/>
          </ac:spMkLst>
        </pc:spChg>
        <pc:picChg chg="add del mod">
          <ac:chgData name="Vlado Jandrasek" userId="b9c5681ef4df86e2" providerId="LiveId" clId="{9C2F756C-0734-4EFF-B651-BD7FB1894115}" dt="2020-04-07T07:05:09.221" v="68" actId="478"/>
          <ac:picMkLst>
            <pc:docMk/>
            <pc:sldMk cId="750630200" sldId="265"/>
            <ac:picMk id="2" creationId="{581FBE9C-2D8D-4007-9486-DB7A15159345}"/>
          </ac:picMkLst>
        </pc:picChg>
        <pc:picChg chg="add mod">
          <ac:chgData name="Vlado Jandrasek" userId="b9c5681ef4df86e2" providerId="LiveId" clId="{9C2F756C-0734-4EFF-B651-BD7FB1894115}" dt="2020-04-07T07:07:20.375" v="70" actId="1076"/>
          <ac:picMkLst>
            <pc:docMk/>
            <pc:sldMk cId="750630200" sldId="265"/>
            <ac:picMk id="3" creationId="{CCB532FA-A612-4167-87BB-570B67E7C3AD}"/>
          </ac:picMkLst>
        </pc:picChg>
        <pc:picChg chg="add mod">
          <ac:chgData name="Vlado Jandrasek" userId="b9c5681ef4df86e2" providerId="LiveId" clId="{9C2F756C-0734-4EFF-B651-BD7FB1894115}" dt="2020-04-07T07:07:35.451" v="72" actId="1076"/>
          <ac:picMkLst>
            <pc:docMk/>
            <pc:sldMk cId="750630200" sldId="265"/>
            <ac:picMk id="4" creationId="{0B6A4B2D-35A9-48E6-B992-C77AC2D51B6C}"/>
          </ac:picMkLst>
        </pc:picChg>
      </pc:sldChg>
      <pc:sldChg chg="addSp modSp add mod modAnim">
        <pc:chgData name="Vlado Jandrasek" userId="b9c5681ef4df86e2" providerId="LiveId" clId="{9C2F756C-0734-4EFF-B651-BD7FB1894115}" dt="2020-04-07T07:10:10.106" v="252" actId="14100"/>
        <pc:sldMkLst>
          <pc:docMk/>
          <pc:sldMk cId="3096995127" sldId="266"/>
        </pc:sldMkLst>
        <pc:spChg chg="add mod">
          <ac:chgData name="Vlado Jandrasek" userId="b9c5681ef4df86e2" providerId="LiveId" clId="{9C2F756C-0734-4EFF-B651-BD7FB1894115}" dt="2020-04-07T07:10:10.106" v="252" actId="14100"/>
          <ac:spMkLst>
            <pc:docMk/>
            <pc:sldMk cId="3096995127" sldId="266"/>
            <ac:spMk id="4" creationId="{5C2FAF8D-588B-461E-9419-02285ABDCFC5}"/>
          </ac:spMkLst>
        </pc:spChg>
        <pc:picChg chg="add mod">
          <ac:chgData name="Vlado Jandrasek" userId="b9c5681ef4df86e2" providerId="LiveId" clId="{9C2F756C-0734-4EFF-B651-BD7FB1894115}" dt="2020-04-07T07:09:38.261" v="222" actId="1076"/>
          <ac:picMkLst>
            <pc:docMk/>
            <pc:sldMk cId="3096995127" sldId="266"/>
            <ac:picMk id="2" creationId="{4169C62D-16E2-4C1F-8138-3498C351CA2F}"/>
          </ac:picMkLst>
        </pc:picChg>
        <pc:picChg chg="add">
          <ac:chgData name="Vlado Jandrasek" userId="b9c5681ef4df86e2" providerId="LiveId" clId="{9C2F756C-0734-4EFF-B651-BD7FB1894115}" dt="2020-04-07T07:09:46.151" v="223"/>
          <ac:picMkLst>
            <pc:docMk/>
            <pc:sldMk cId="3096995127" sldId="266"/>
            <ac:picMk id="3" creationId="{715D7A68-9969-45A6-958C-4B643F9732C3}"/>
          </ac:picMkLst>
        </pc:picChg>
      </pc:sldChg>
      <pc:sldChg chg="addSp modSp add mod modAnim">
        <pc:chgData name="Vlado Jandrasek" userId="b9c5681ef4df86e2" providerId="LiveId" clId="{9C2F756C-0734-4EFF-B651-BD7FB1894115}" dt="2020-04-07T07:13:58.940" v="329" actId="14100"/>
        <pc:sldMkLst>
          <pc:docMk/>
          <pc:sldMk cId="1829164448" sldId="267"/>
        </pc:sldMkLst>
        <pc:spChg chg="add mod">
          <ac:chgData name="Vlado Jandrasek" userId="b9c5681ef4df86e2" providerId="LiveId" clId="{9C2F756C-0734-4EFF-B651-BD7FB1894115}" dt="2020-04-07T07:13:58.940" v="329" actId="14100"/>
          <ac:spMkLst>
            <pc:docMk/>
            <pc:sldMk cId="1829164448" sldId="267"/>
            <ac:spMk id="4" creationId="{20C20C45-F9C8-4679-941F-0546280B300F}"/>
          </ac:spMkLst>
        </pc:spChg>
        <pc:picChg chg="add mod">
          <ac:chgData name="Vlado Jandrasek" userId="b9c5681ef4df86e2" providerId="LiveId" clId="{9C2F756C-0734-4EFF-B651-BD7FB1894115}" dt="2020-04-07T07:11:37.011" v="258" actId="1076"/>
          <ac:picMkLst>
            <pc:docMk/>
            <pc:sldMk cId="1829164448" sldId="267"/>
            <ac:picMk id="2" creationId="{4BF3A309-BB44-4CD1-8CB4-923885776A98}"/>
          </ac:picMkLst>
        </pc:picChg>
        <pc:picChg chg="add mod">
          <ac:chgData name="Vlado Jandrasek" userId="b9c5681ef4df86e2" providerId="LiveId" clId="{9C2F756C-0734-4EFF-B651-BD7FB1894115}" dt="2020-04-07T07:11:40.362" v="260" actId="1076"/>
          <ac:picMkLst>
            <pc:docMk/>
            <pc:sldMk cId="1829164448" sldId="267"/>
            <ac:picMk id="3" creationId="{827501CE-C2F3-461A-A5AB-62BCB1899144}"/>
          </ac:picMkLst>
        </pc:picChg>
      </pc:sldChg>
      <pc:sldChg chg="addSp modSp add mod">
        <pc:chgData name="Vlado Jandrasek" userId="b9c5681ef4df86e2" providerId="LiveId" clId="{9C2F756C-0734-4EFF-B651-BD7FB1894115}" dt="2020-04-07T07:13:28.572" v="295" actId="1076"/>
        <pc:sldMkLst>
          <pc:docMk/>
          <pc:sldMk cId="1149357879" sldId="268"/>
        </pc:sldMkLst>
        <pc:picChg chg="add mod">
          <ac:chgData name="Vlado Jandrasek" userId="b9c5681ef4df86e2" providerId="LiveId" clId="{9C2F756C-0734-4EFF-B651-BD7FB1894115}" dt="2020-04-07T07:13:28.572" v="295" actId="1076"/>
          <ac:picMkLst>
            <pc:docMk/>
            <pc:sldMk cId="1149357879" sldId="268"/>
            <ac:picMk id="2" creationId="{50EEB071-C599-4901-B930-218ABBABCB34}"/>
          </ac:picMkLst>
        </pc:picChg>
      </pc:sldChg>
      <pc:sldChg chg="addSp delSp modSp add mod">
        <pc:chgData name="Vlado Jandrasek" userId="b9c5681ef4df86e2" providerId="LiveId" clId="{9C2F756C-0734-4EFF-B651-BD7FB1894115}" dt="2020-04-07T07:22:20.139" v="353" actId="1076"/>
        <pc:sldMkLst>
          <pc:docMk/>
          <pc:sldMk cId="2051859509" sldId="269"/>
        </pc:sldMkLst>
        <pc:picChg chg="add mod">
          <ac:chgData name="Vlado Jandrasek" userId="b9c5681ef4df86e2" providerId="LiveId" clId="{9C2F756C-0734-4EFF-B651-BD7FB1894115}" dt="2020-04-07T07:22:20.139" v="353" actId="1076"/>
          <ac:picMkLst>
            <pc:docMk/>
            <pc:sldMk cId="2051859509" sldId="269"/>
            <ac:picMk id="2" creationId="{0A803A5D-7EC4-44DA-8E74-48CE57979305}"/>
          </ac:picMkLst>
        </pc:picChg>
        <pc:picChg chg="add del mod">
          <ac:chgData name="Vlado Jandrasek" userId="b9c5681ef4df86e2" providerId="LiveId" clId="{9C2F756C-0734-4EFF-B651-BD7FB1894115}" dt="2020-04-07T07:20:56.253" v="340" actId="21"/>
          <ac:picMkLst>
            <pc:docMk/>
            <pc:sldMk cId="2051859509" sldId="269"/>
            <ac:picMk id="3" creationId="{3F94BFE0-154A-4381-8BB9-DA1170A0589C}"/>
          </ac:picMkLst>
        </pc:picChg>
      </pc:sldChg>
      <pc:sldChg chg="addSp modSp add mod">
        <pc:chgData name="Vlado Jandrasek" userId="b9c5681ef4df86e2" providerId="LiveId" clId="{9C2F756C-0734-4EFF-B651-BD7FB1894115}" dt="2020-04-07T07:22:32.996" v="355" actId="14100"/>
        <pc:sldMkLst>
          <pc:docMk/>
          <pc:sldMk cId="2090304654" sldId="270"/>
        </pc:sldMkLst>
        <pc:picChg chg="add mod">
          <ac:chgData name="Vlado Jandrasek" userId="b9c5681ef4df86e2" providerId="LiveId" clId="{9C2F756C-0734-4EFF-B651-BD7FB1894115}" dt="2020-04-07T07:22:32.996" v="355" actId="14100"/>
          <ac:picMkLst>
            <pc:docMk/>
            <pc:sldMk cId="2090304654" sldId="270"/>
            <ac:picMk id="2" creationId="{ABA00731-A8E1-460B-8512-D31DC28D3047}"/>
          </ac:picMkLst>
        </pc:picChg>
      </pc:sldChg>
      <pc:sldChg chg="addSp modSp add mod">
        <pc:chgData name="Vlado Jandrasek" userId="b9c5681ef4df86e2" providerId="LiveId" clId="{9C2F756C-0734-4EFF-B651-BD7FB1894115}" dt="2020-04-07T07:21:54.300" v="351" actId="14100"/>
        <pc:sldMkLst>
          <pc:docMk/>
          <pc:sldMk cId="2138148064" sldId="271"/>
        </pc:sldMkLst>
        <pc:picChg chg="add mod">
          <ac:chgData name="Vlado Jandrasek" userId="b9c5681ef4df86e2" providerId="LiveId" clId="{9C2F756C-0734-4EFF-B651-BD7FB1894115}" dt="2020-04-07T07:21:54.300" v="351" actId="14100"/>
          <ac:picMkLst>
            <pc:docMk/>
            <pc:sldMk cId="2138148064" sldId="271"/>
            <ac:picMk id="2" creationId="{AA2427D1-560D-4991-B858-F6C3FC767D52}"/>
          </ac:picMkLst>
        </pc:picChg>
      </pc:sldChg>
      <pc:sldChg chg="addSp delSp modSp add del mod delAnim modAnim">
        <pc:chgData name="Vlado Jandrasek" userId="b9c5681ef4df86e2" providerId="LiveId" clId="{9C2F756C-0734-4EFF-B651-BD7FB1894115}" dt="2020-04-07T07:24:36.686" v="364" actId="2696"/>
        <pc:sldMkLst>
          <pc:docMk/>
          <pc:sldMk cId="2103750748" sldId="272"/>
        </pc:sldMkLst>
        <pc:spChg chg="add del mod">
          <ac:chgData name="Vlado Jandrasek" userId="b9c5681ef4df86e2" providerId="LiveId" clId="{9C2F756C-0734-4EFF-B651-BD7FB1894115}" dt="2020-04-07T07:24:31.801" v="362" actId="21"/>
          <ac:spMkLst>
            <pc:docMk/>
            <pc:sldMk cId="2103750748" sldId="272"/>
            <ac:spMk id="3" creationId="{40BE5B2F-5F07-4A6A-BD65-A2F62529942F}"/>
          </ac:spMkLst>
        </pc:spChg>
        <pc:picChg chg="add del mod">
          <ac:chgData name="Vlado Jandrasek" userId="b9c5681ef4df86e2" providerId="LiveId" clId="{9C2F756C-0734-4EFF-B651-BD7FB1894115}" dt="2020-04-07T07:24:31.801" v="362" actId="21"/>
          <ac:picMkLst>
            <pc:docMk/>
            <pc:sldMk cId="2103750748" sldId="272"/>
            <ac:picMk id="2" creationId="{8C3EC387-0CDA-4D08-AD5E-C3C274AD7059}"/>
          </ac:picMkLst>
        </pc:picChg>
      </pc:sldChg>
      <pc:sldChg chg="addSp modSp add mod modAnim">
        <pc:chgData name="Vlado Jandrasek" userId="b9c5681ef4df86e2" providerId="LiveId" clId="{9C2F756C-0734-4EFF-B651-BD7FB1894115}" dt="2020-04-07T07:25:33.565" v="463" actId="20577"/>
        <pc:sldMkLst>
          <pc:docMk/>
          <pc:sldMk cId="2244676552" sldId="273"/>
        </pc:sldMkLst>
        <pc:spChg chg="add mod">
          <ac:chgData name="Vlado Jandrasek" userId="b9c5681ef4df86e2" providerId="LiveId" clId="{9C2F756C-0734-4EFF-B651-BD7FB1894115}" dt="2020-04-07T07:25:33.565" v="463" actId="20577"/>
          <ac:spMkLst>
            <pc:docMk/>
            <pc:sldMk cId="2244676552" sldId="273"/>
            <ac:spMk id="4" creationId="{A4884F68-0FBB-4D6B-99F4-514843C36676}"/>
          </ac:spMkLst>
        </pc:spChg>
        <pc:picChg chg="add mod">
          <ac:chgData name="Vlado Jandrasek" userId="b9c5681ef4df86e2" providerId="LiveId" clId="{9C2F756C-0734-4EFF-B651-BD7FB1894115}" dt="2020-04-07T07:24:43.382" v="367" actId="1076"/>
          <ac:picMkLst>
            <pc:docMk/>
            <pc:sldMk cId="2244676552" sldId="273"/>
            <ac:picMk id="2" creationId="{08F8B9AF-9003-41F8-A9CC-A595B74C08A8}"/>
          </ac:picMkLst>
        </pc:picChg>
        <pc:picChg chg="add mod">
          <ac:chgData name="Vlado Jandrasek" userId="b9c5681ef4df86e2" providerId="LiveId" clId="{9C2F756C-0734-4EFF-B651-BD7FB1894115}" dt="2020-04-07T07:24:47.101" v="368" actId="1076"/>
          <ac:picMkLst>
            <pc:docMk/>
            <pc:sldMk cId="2244676552" sldId="273"/>
            <ac:picMk id="3" creationId="{7116C129-DA0D-494D-81A7-24EBA569895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A1A90D-F65D-4099-985C-619106C3F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25D6AE3-4EA8-41FA-9A8F-0FD181D88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F337A16-EE68-4644-A200-0C814A35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4D33-AEED-4CB7-94D1-FECA3CFB33F1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A5553FD-07D1-4A32-8EF0-0B527F74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8E7208A-C60A-4320-B04F-33E17AD57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3639-1847-42EF-B5D2-70D2C3D778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632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5ECDC3-A9CD-4B71-B322-7B9CA1EA8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E6AE28D-1FF5-4FDA-9821-E5C703580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DA8D296-91D9-4AEE-8DB0-A44AA43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4D33-AEED-4CB7-94D1-FECA3CFB33F1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943E508-1BA5-4064-8AE4-82B5D3B8D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FBF80D8-8704-4300-8A3E-262DB9032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3639-1847-42EF-B5D2-70D2C3D778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768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28CD6059-B7D6-431C-90D3-C8D43B38C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CF11079-C622-4EAB-B09E-9975C7736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9EAE9D4-3C04-4473-9B77-28DD38BF5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4D33-AEED-4CB7-94D1-FECA3CFB33F1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3883E6-F26A-4D3C-A56D-FC09D6A5B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3E1ABBA-01A1-4722-803B-BE8E0A4E0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3639-1847-42EF-B5D2-70D2C3D778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272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DDEB39-F48A-45F1-9B47-404CDE1E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D779E8A-14A2-4FF0-89B6-DD80E2F52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5595F0B-55BA-46AC-A83A-2D2E717FB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4D33-AEED-4CB7-94D1-FECA3CFB33F1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638E072-92AA-4362-AC38-1534829DA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F8349D5-C654-44C9-B31C-A7A724D8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3639-1847-42EF-B5D2-70D2C3D778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437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D37798-F515-4F37-8918-247FBB177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62ACA95-A605-422F-8A9F-D3BA6BAB7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FFD02EF-E19B-446F-B7E7-AE4DA25C9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4D33-AEED-4CB7-94D1-FECA3CFB33F1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C486BD4-1C53-4977-89CC-6355AAD40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3C42013-5A28-475E-9583-472FF6AB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3639-1847-42EF-B5D2-70D2C3D778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3693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750CFD-BE67-4517-9462-066629058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0047913-C1A5-4157-8892-4FBBDC1D24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6CBDAAC-36CC-430C-84E5-185E7E30F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18D5116-735D-4BFE-BEEF-8D3A0EAA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4D33-AEED-4CB7-94D1-FECA3CFB33F1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A05B29E-619D-4D56-A33C-A4CF7CF1E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1CFA277-6972-4D00-97FC-39F4DA11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3639-1847-42EF-B5D2-70D2C3D778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472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0AE541-02E7-48FC-821F-2F3AAEB0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681528D-F0E5-4F26-815C-78C5257F6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509A168-9F04-4995-84AF-E2A7EC862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1FD29E63-F51A-4D22-B2BD-34140F607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0362517-2E14-47CC-8C69-652308E2D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5D13DA0-746C-4523-9DD3-4C5272EE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4D33-AEED-4CB7-94D1-FECA3CFB33F1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699F226-B764-4552-93E5-9763E1BE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1AFAB71-5BD9-4D4F-AABB-5976D98B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3639-1847-42EF-B5D2-70D2C3D778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623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4460D1-28F6-430A-936D-F23C32179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F6927959-8537-4CEC-83AF-E47CBB7B7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4D33-AEED-4CB7-94D1-FECA3CFB33F1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8C8BFD2-84C8-4A7F-BDD6-0E83E107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32233B9-6038-4449-A9B1-C0BB4E44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3639-1847-42EF-B5D2-70D2C3D778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923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9AB5F39-A93C-4516-A9AF-BB9FFA46E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4D33-AEED-4CB7-94D1-FECA3CFB33F1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5F5A9FC-7F6D-4A45-8932-630F0AC3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31E30FA-8ECE-4C1D-9C4E-1D28B594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3639-1847-42EF-B5D2-70D2C3D778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7926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DAD6E1-0778-4111-B1E8-1D0765812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8C7BC17-9E71-4056-9682-D4BF6473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884A527-8BFD-4925-8D04-209E8572F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F4DB50F-0662-43EA-9F02-7C9DAA58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4D33-AEED-4CB7-94D1-FECA3CFB33F1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4F96318-15E7-4B1B-867F-B7CA555A6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4A4FC81-BEAF-4D8C-BA0D-093B4C86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3639-1847-42EF-B5D2-70D2C3D778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358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9B4DBC-8169-4EDC-8C50-6BF3EF55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E403BB69-55A5-47A1-B72A-4434DCCB3F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00BF474-CD99-45C9-B012-14F4AB34D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9FCD9A9-3E79-460A-98FC-23382FC4F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4D33-AEED-4CB7-94D1-FECA3CFB33F1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C8CF985-FE83-41D3-8A60-97697873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27657E2-675F-47A3-9F27-69AE74E5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3639-1847-42EF-B5D2-70D2C3D778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130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AFECE1CA-3015-43B0-B593-39220CCF8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E03F12E-9E80-4B96-AF82-D280CD02C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6048994-D59B-4BD4-92EF-C3C5CED43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44D33-AEED-4CB7-94D1-FECA3CFB33F1}" type="datetimeFigureOut">
              <a:rPr lang="hr-HR" smtClean="0"/>
              <a:t>5.4.2020.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26CF6DC-24FD-467A-A6D3-A2160ACE7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F6E5C02-CCDC-4148-B75E-6EBF4CA34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03639-1847-42EF-B5D2-70D2C3D778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854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2">
            <a:extLst>
              <a:ext uri="{FF2B5EF4-FFF2-40B4-BE49-F238E27FC236}">
                <a16:creationId xmlns:a16="http://schemas.microsoft.com/office/drawing/2014/main" id="{3417CF26-6C1E-4EFE-A5DF-F8834A1F6C5D}"/>
              </a:ext>
            </a:extLst>
          </p:cNvPr>
          <p:cNvGrpSpPr>
            <a:grpSpLocks/>
          </p:cNvGrpSpPr>
          <p:nvPr/>
        </p:nvGrpSpPr>
        <p:grpSpPr bwMode="auto">
          <a:xfrm>
            <a:off x="5085641" y="1003277"/>
            <a:ext cx="2665412" cy="2708275"/>
            <a:chOff x="5536521" y="3501773"/>
            <a:chExt cx="2665465" cy="2288841"/>
          </a:xfrm>
        </p:grpSpPr>
        <p:pic>
          <p:nvPicPr>
            <p:cNvPr id="3" name="Slika 3">
              <a:extLst>
                <a:ext uri="{FF2B5EF4-FFF2-40B4-BE49-F238E27FC236}">
                  <a16:creationId xmlns:a16="http://schemas.microsoft.com/office/drawing/2014/main" id="{FC6C2B3C-9355-49C1-BA94-4F3F1807C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6521" y="3501773"/>
              <a:ext cx="2665465" cy="158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Ravni poveznik 3">
              <a:extLst>
                <a:ext uri="{FF2B5EF4-FFF2-40B4-BE49-F238E27FC236}">
                  <a16:creationId xmlns:a16="http://schemas.microsoft.com/office/drawing/2014/main" id="{300657F0-6FF6-4C89-AB72-408A9E86DD8B}"/>
                </a:ext>
              </a:extLst>
            </p:cNvPr>
            <p:cNvCxnSpPr>
              <a:cxnSpLocks/>
            </p:cNvCxnSpPr>
            <p:nvPr/>
          </p:nvCxnSpPr>
          <p:spPr>
            <a:xfrm>
              <a:off x="6876398" y="5084910"/>
              <a:ext cx="0" cy="70570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Ravni poveznik 4">
              <a:extLst>
                <a:ext uri="{FF2B5EF4-FFF2-40B4-BE49-F238E27FC236}">
                  <a16:creationId xmlns:a16="http://schemas.microsoft.com/office/drawing/2014/main" id="{86E739A7-9F51-4489-9745-6F5A898C994B}"/>
                </a:ext>
              </a:extLst>
            </p:cNvPr>
            <p:cNvCxnSpPr>
              <a:cxnSpLocks/>
            </p:cNvCxnSpPr>
            <p:nvPr/>
          </p:nvCxnSpPr>
          <p:spPr>
            <a:xfrm>
              <a:off x="6587467" y="5790614"/>
              <a:ext cx="6223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kstniOkvir 15">
            <a:extLst>
              <a:ext uri="{FF2B5EF4-FFF2-40B4-BE49-F238E27FC236}">
                <a16:creationId xmlns:a16="http://schemas.microsoft.com/office/drawing/2014/main" id="{5A2CD647-0FF2-4CB0-AC76-2E0A0DA97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9341" y="1499365"/>
            <a:ext cx="1936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1600" b="1" dirty="0">
                <a:solidFill>
                  <a:srgbClr val="0070C0"/>
                </a:solidFill>
              </a:rPr>
              <a:t>Za pokretanje projekcije </a:t>
            </a:r>
          </a:p>
          <a:p>
            <a:pPr eaLnBrk="1" hangingPunct="1"/>
            <a:r>
              <a:rPr lang="hr-HR" altLang="sr-Latn-RS" sz="1600" b="1" dirty="0">
                <a:solidFill>
                  <a:srgbClr val="0070C0"/>
                </a:solidFill>
              </a:rPr>
              <a:t>klikni na sličicu platna na dnu ekrana.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2DAA7C5-2123-4D79-8225-ECBECE0D7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6" y="1442887"/>
            <a:ext cx="4086653" cy="328438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FF007B4-1AE4-4E78-A7B0-33001BD4B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547" y="4500585"/>
            <a:ext cx="8926171" cy="914528"/>
          </a:xfrm>
          <a:prstGeom prst="rect">
            <a:avLst/>
          </a:prstGeom>
        </p:spPr>
      </p:pic>
      <p:sp>
        <p:nvSpPr>
          <p:cNvPr id="9" name="Elipsa 8">
            <a:extLst>
              <a:ext uri="{FF2B5EF4-FFF2-40B4-BE49-F238E27FC236}">
                <a16:creationId xmlns:a16="http://schemas.microsoft.com/office/drawing/2014/main" id="{04C39510-844E-4BC8-950D-D172BD5AFEE1}"/>
              </a:ext>
            </a:extLst>
          </p:cNvPr>
          <p:cNvSpPr/>
          <p:nvPr/>
        </p:nvSpPr>
        <p:spPr>
          <a:xfrm>
            <a:off x="8217825" y="4850502"/>
            <a:ext cx="681037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D2E811B9-9139-45DD-99D1-D89F57DDF578}"/>
              </a:ext>
            </a:extLst>
          </p:cNvPr>
          <p:cNvSpPr/>
          <p:nvPr/>
        </p:nvSpPr>
        <p:spPr>
          <a:xfrm rot="19323668">
            <a:off x="7320159" y="2621078"/>
            <a:ext cx="364191" cy="241879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4124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CB532FA-A612-4167-87BB-570B67E7C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65" y="509172"/>
            <a:ext cx="5944430" cy="482032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B6A4B2D-35A9-48E6-B992-C77AC2D51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18891" y="4072003"/>
            <a:ext cx="2434466" cy="2247215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E56F687F-35C1-4B66-91AE-96C72C097AB0}"/>
              </a:ext>
            </a:extLst>
          </p:cNvPr>
          <p:cNvSpPr/>
          <p:nvPr/>
        </p:nvSpPr>
        <p:spPr>
          <a:xfrm>
            <a:off x="6955042" y="333687"/>
            <a:ext cx="3625734" cy="3076575"/>
          </a:xfrm>
          <a:prstGeom prst="wedgeEllipseCallout">
            <a:avLst>
              <a:gd name="adj1" fmla="val 49350"/>
              <a:gd name="adj2" fmla="val 717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Možda u Podsusedu nema pravih lastavica, ali možemo ih napraviti od papira!</a:t>
            </a:r>
          </a:p>
        </p:txBody>
      </p:sp>
    </p:spTree>
    <p:extLst>
      <p:ext uri="{BB962C8B-B14F-4D97-AF65-F5344CB8AC3E}">
        <p14:creationId xmlns:p14="http://schemas.microsoft.com/office/powerpoint/2010/main" val="75063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169C62D-16E2-4C1F-8138-3498C351C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89" y="0"/>
            <a:ext cx="5830235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15D7A68-9969-45A6-958C-4B643F973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18891" y="4072003"/>
            <a:ext cx="2434466" cy="2247215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id="{5C2FAF8D-588B-461E-9419-02285ABDCFC5}"/>
              </a:ext>
            </a:extLst>
          </p:cNvPr>
          <p:cNvSpPr/>
          <p:nvPr/>
        </p:nvSpPr>
        <p:spPr>
          <a:xfrm>
            <a:off x="7306024" y="1457951"/>
            <a:ext cx="3625734" cy="1734956"/>
          </a:xfrm>
          <a:prstGeom prst="wedgeEllipseCallout">
            <a:avLst>
              <a:gd name="adj1" fmla="val 31159"/>
              <a:gd name="adj2" fmla="val 10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Neka polete u tvojoj sobi!</a:t>
            </a:r>
          </a:p>
        </p:txBody>
      </p:sp>
    </p:spTree>
    <p:extLst>
      <p:ext uri="{BB962C8B-B14F-4D97-AF65-F5344CB8AC3E}">
        <p14:creationId xmlns:p14="http://schemas.microsoft.com/office/powerpoint/2010/main" val="309699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BF3A309-BB44-4CD1-8CB4-923885776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2" y="985624"/>
            <a:ext cx="7408942" cy="4414566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27501CE-C2F3-461A-A5AB-62BCB1899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19087" y="4072003"/>
            <a:ext cx="2434466" cy="2247215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id="{20C20C45-F9C8-4679-941F-0546280B300F}"/>
              </a:ext>
            </a:extLst>
          </p:cNvPr>
          <p:cNvSpPr/>
          <p:nvPr/>
        </p:nvSpPr>
        <p:spPr>
          <a:xfrm>
            <a:off x="7860660" y="288717"/>
            <a:ext cx="3625734" cy="2497279"/>
          </a:xfrm>
          <a:prstGeom prst="wedgeEllipseCallout">
            <a:avLst>
              <a:gd name="adj1" fmla="val 31159"/>
              <a:gd name="adj2" fmla="val 10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Trebaju ti ovi dijelovi.</a:t>
            </a:r>
          </a:p>
          <a:p>
            <a:pPr algn="ctr"/>
            <a:r>
              <a:rPr lang="hr-HR" sz="2800" dirty="0">
                <a:solidFill>
                  <a:schemeClr val="bg1"/>
                </a:solidFill>
              </a:rPr>
              <a:t>Nacrt je na sljedećem slajdu!</a:t>
            </a:r>
          </a:p>
        </p:txBody>
      </p:sp>
    </p:spTree>
    <p:extLst>
      <p:ext uri="{BB962C8B-B14F-4D97-AF65-F5344CB8AC3E}">
        <p14:creationId xmlns:p14="http://schemas.microsoft.com/office/powerpoint/2010/main" val="182916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0EEB071-C599-4901-B930-218ABBABC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65691" y="-1342290"/>
            <a:ext cx="6840162" cy="95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57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A803A5D-7EC4-44DA-8E74-48CE57979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94" y="1600308"/>
            <a:ext cx="11242399" cy="36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59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BA00731-A8E1-460B-8512-D31DC28D3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3" y="63175"/>
            <a:ext cx="9753599" cy="676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04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A2427D1-560D-4991-B858-F6C3FC767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4" y="1258957"/>
            <a:ext cx="11818597" cy="428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48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p 30 Swallow (bird) GIFs | Find the best GIF on Gfycat">
            <a:extLst>
              <a:ext uri="{FF2B5EF4-FFF2-40B4-BE49-F238E27FC236}">
                <a16:creationId xmlns:a16="http://schemas.microsoft.com/office/drawing/2014/main" id="{08F8B9AF-9003-41F8-A9CC-A595B74C08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2368" cy="378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116C129-DA0D-494D-81A7-24EBA5698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31121" y="4429812"/>
            <a:ext cx="2434466" cy="2247215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id="{A4884F68-0FBB-4D6B-99F4-514843C36676}"/>
              </a:ext>
            </a:extLst>
          </p:cNvPr>
          <p:cNvSpPr/>
          <p:nvPr/>
        </p:nvSpPr>
        <p:spPr>
          <a:xfrm>
            <a:off x="7370329" y="931721"/>
            <a:ext cx="3625734" cy="2497279"/>
          </a:xfrm>
          <a:prstGeom prst="wedgeEllipseCallout">
            <a:avLst>
              <a:gd name="adj1" fmla="val 31159"/>
              <a:gd name="adj2" fmla="val 10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Uslikaj i pošalji svoju lastavicu!</a:t>
            </a:r>
          </a:p>
          <a:p>
            <a:pPr algn="ctr"/>
            <a:r>
              <a:rPr lang="hr-HR" sz="2800" dirty="0">
                <a:solidFill>
                  <a:schemeClr val="bg1"/>
                </a:solidFill>
              </a:rPr>
              <a:t>Napiši je li ti bilo teško napraviti je! </a:t>
            </a:r>
          </a:p>
        </p:txBody>
      </p:sp>
    </p:spTree>
    <p:extLst>
      <p:ext uri="{BB962C8B-B14F-4D97-AF65-F5344CB8AC3E}">
        <p14:creationId xmlns:p14="http://schemas.microsoft.com/office/powerpoint/2010/main" val="224467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1324DC9B-C8D6-4875-B03F-53D3F4C09A73}"/>
              </a:ext>
            </a:extLst>
          </p:cNvPr>
          <p:cNvGrpSpPr/>
          <p:nvPr/>
        </p:nvGrpSpPr>
        <p:grpSpPr>
          <a:xfrm>
            <a:off x="317035" y="96199"/>
            <a:ext cx="8826965" cy="2408461"/>
            <a:chOff x="485281" y="29833"/>
            <a:chExt cx="8088876" cy="1977058"/>
          </a:xfrm>
        </p:grpSpPr>
        <p:sp>
          <p:nvSpPr>
            <p:cNvPr id="3" name="Dijagram toka: Ručni unos 2">
              <a:extLst>
                <a:ext uri="{FF2B5EF4-FFF2-40B4-BE49-F238E27FC236}">
                  <a16:creationId xmlns:a16="http://schemas.microsoft.com/office/drawing/2014/main" id="{7B3152F6-09F4-48E9-9DF5-A72DBABAEC33}"/>
                </a:ext>
              </a:extLst>
            </p:cNvPr>
            <p:cNvSpPr/>
            <p:nvPr/>
          </p:nvSpPr>
          <p:spPr>
            <a:xfrm>
              <a:off x="1528368" y="29833"/>
              <a:ext cx="7045789" cy="1438566"/>
            </a:xfrm>
            <a:prstGeom prst="flowChartManualInpu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" name="TekstniOkvir 3">
              <a:extLst>
                <a:ext uri="{FF2B5EF4-FFF2-40B4-BE49-F238E27FC236}">
                  <a16:creationId xmlns:a16="http://schemas.microsoft.com/office/drawing/2014/main" id="{AF3B5A12-A828-44D5-BE8B-543B8778B5BA}"/>
                </a:ext>
              </a:extLst>
            </p:cNvPr>
            <p:cNvSpPr txBox="1"/>
            <p:nvPr/>
          </p:nvSpPr>
          <p:spPr>
            <a:xfrm>
              <a:off x="2133277" y="191886"/>
              <a:ext cx="60660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7200" b="1" dirty="0">
                  <a:solidFill>
                    <a:schemeClr val="bg1"/>
                  </a:solidFill>
                  <a:latin typeface="Verdana Pro Light" panose="020B0604020202020204" pitchFamily="34" charset="0"/>
                </a:rPr>
                <a:t>Hrvatski jezik</a:t>
              </a:r>
            </a:p>
          </p:txBody>
        </p:sp>
        <p:pic>
          <p:nvPicPr>
            <p:cNvPr id="5" name="Picture 2" descr="Slikovni rezultat za zlatna vrata 2">
              <a:extLst>
                <a:ext uri="{FF2B5EF4-FFF2-40B4-BE49-F238E27FC236}">
                  <a16:creationId xmlns:a16="http://schemas.microsoft.com/office/drawing/2014/main" id="{EB523EBD-AB2E-4721-857C-AF1B2433D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67102">
              <a:off x="485281" y="140639"/>
              <a:ext cx="1382841" cy="1866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Slika 6">
            <a:extLst>
              <a:ext uri="{FF2B5EF4-FFF2-40B4-BE49-F238E27FC236}">
                <a16:creationId xmlns:a16="http://schemas.microsoft.com/office/drawing/2014/main" id="{984358BC-5EA0-44D3-810E-6BFA9E8D2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131" y="3828583"/>
            <a:ext cx="2948752" cy="273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lačić za govor: ovalni 8">
            <a:extLst>
              <a:ext uri="{FF2B5EF4-FFF2-40B4-BE49-F238E27FC236}">
                <a16:creationId xmlns:a16="http://schemas.microsoft.com/office/drawing/2014/main" id="{6C572496-79AE-4C91-BD3E-FA8C6DF0B0D3}"/>
              </a:ext>
            </a:extLst>
          </p:cNvPr>
          <p:cNvSpPr/>
          <p:nvPr/>
        </p:nvSpPr>
        <p:spPr>
          <a:xfrm>
            <a:off x="4894883" y="2160105"/>
            <a:ext cx="2743769" cy="2256104"/>
          </a:xfrm>
          <a:prstGeom prst="wedgeEllipseCallout">
            <a:avLst>
              <a:gd name="adj1" fmla="val -64149"/>
              <a:gd name="adj2" fmla="val 361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 Danas čitamo o lastavicama i rodama! </a:t>
            </a:r>
          </a:p>
        </p:txBody>
      </p:sp>
    </p:spTree>
    <p:extLst>
      <p:ext uri="{BB962C8B-B14F-4D97-AF65-F5344CB8AC3E}">
        <p14:creationId xmlns:p14="http://schemas.microsoft.com/office/powerpoint/2010/main" val="14474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30 Birds Flying GIFs | Find the best GIF on Gfycat">
            <a:extLst>
              <a:ext uri="{FF2B5EF4-FFF2-40B4-BE49-F238E27FC236}">
                <a16:creationId xmlns:a16="http://schemas.microsoft.com/office/drawing/2014/main" id="{FB3FA324-BC54-42B2-AC2D-B4D4C65083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79096" cy="31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9514925-FE0C-498F-A90C-D2716EA82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16393" y="4045768"/>
            <a:ext cx="2434466" cy="2247215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id="{A927F6B6-2B2D-44B6-9C7E-92EAA8DBD91B}"/>
              </a:ext>
            </a:extLst>
          </p:cNvPr>
          <p:cNvSpPr/>
          <p:nvPr/>
        </p:nvSpPr>
        <p:spPr>
          <a:xfrm>
            <a:off x="7605622" y="257312"/>
            <a:ext cx="4280453" cy="3171688"/>
          </a:xfrm>
          <a:prstGeom prst="wedgeEllipseCallout">
            <a:avLst>
              <a:gd name="adj1" fmla="val 11259"/>
              <a:gd name="adj2" fmla="val 818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bg1"/>
                </a:solidFill>
              </a:rPr>
              <a:t>Jesu li se vratile lastavice? </a:t>
            </a:r>
          </a:p>
          <a:p>
            <a:pPr algn="ctr"/>
            <a:r>
              <a:rPr lang="hr-HR" sz="3200" dirty="0">
                <a:solidFill>
                  <a:schemeClr val="bg1"/>
                </a:solidFill>
              </a:rPr>
              <a:t>Ima li lastavica u Podsusedu?</a:t>
            </a:r>
          </a:p>
          <a:p>
            <a:pPr algn="ctr"/>
            <a:endParaRPr lang="hr-HR" sz="3200" dirty="0">
              <a:solidFill>
                <a:schemeClr val="bg1"/>
              </a:solidFill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FEC9FF8-838D-4E72-B9F8-A84F02AC4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702" y="3171688"/>
            <a:ext cx="2919285" cy="3686312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id="{36D627A2-68EE-482A-8C8F-9F88629255F7}"/>
              </a:ext>
            </a:extLst>
          </p:cNvPr>
          <p:cNvSpPr/>
          <p:nvPr/>
        </p:nvSpPr>
        <p:spPr>
          <a:xfrm>
            <a:off x="5102087" y="3429000"/>
            <a:ext cx="3597965" cy="2521226"/>
          </a:xfrm>
          <a:prstGeom prst="wedgeEllipseCallout">
            <a:avLst>
              <a:gd name="adj1" fmla="val 71983"/>
              <a:gd name="adj2" fmla="val -4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bg1"/>
                </a:solidFill>
              </a:rPr>
              <a:t>Nauči čitati pjesmu na 109. str. u </a:t>
            </a:r>
            <a:r>
              <a:rPr lang="hr-HR" sz="3200" dirty="0" err="1">
                <a:solidFill>
                  <a:schemeClr val="bg1"/>
                </a:solidFill>
              </a:rPr>
              <a:t>čitanci</a:t>
            </a:r>
            <a:r>
              <a:rPr lang="hr-HR" sz="32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493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30 Swallow (bird) GIFs | Find the best GIF on Gfycat">
            <a:extLst>
              <a:ext uri="{FF2B5EF4-FFF2-40B4-BE49-F238E27FC236}">
                <a16:creationId xmlns:a16="http://schemas.microsoft.com/office/drawing/2014/main" id="{D2AB575B-8ADE-479F-ACCB-C4776C99A5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7187" cy="27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imation Fly GIF - Find &amp; Share on GIPHY">
            <a:extLst>
              <a:ext uri="{FF2B5EF4-FFF2-40B4-BE49-F238E27FC236}">
                <a16:creationId xmlns:a16="http://schemas.microsoft.com/office/drawing/2014/main" id="{A629C9AF-11C9-4EE2-AD26-5F65B30494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90" y="0"/>
            <a:ext cx="47625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0E67C4E-0163-488D-9FF4-8A8EF622B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0" y="4141305"/>
            <a:ext cx="4452990" cy="200554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BF90617-4AC9-49C2-BE94-3985C06C8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64452" y="4405378"/>
            <a:ext cx="2434466" cy="2247215"/>
          </a:xfrm>
          <a:prstGeom prst="rect">
            <a:avLst/>
          </a:prstGeom>
        </p:spPr>
      </p:pic>
      <p:sp>
        <p:nvSpPr>
          <p:cNvPr id="9" name="Oblačić za govor: ovalni 8">
            <a:extLst>
              <a:ext uri="{FF2B5EF4-FFF2-40B4-BE49-F238E27FC236}">
                <a16:creationId xmlns:a16="http://schemas.microsoft.com/office/drawing/2014/main" id="{CE60BAB9-F39D-4663-BDCA-90B64A28D625}"/>
              </a:ext>
            </a:extLst>
          </p:cNvPr>
          <p:cNvSpPr/>
          <p:nvPr/>
        </p:nvSpPr>
        <p:spPr>
          <a:xfrm>
            <a:off x="4001980" y="3762375"/>
            <a:ext cx="3625734" cy="3076575"/>
          </a:xfrm>
          <a:prstGeom prst="wedgeEllipseCallout">
            <a:avLst>
              <a:gd name="adj1" fmla="val 81185"/>
              <a:gd name="adj2" fmla="val 25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Pročitaj pjesmu nekome od ukućana i odgovori mu glasno na ova pitanja!</a:t>
            </a:r>
          </a:p>
        </p:txBody>
      </p:sp>
    </p:spTree>
    <p:extLst>
      <p:ext uri="{BB962C8B-B14F-4D97-AF65-F5344CB8AC3E}">
        <p14:creationId xmlns:p14="http://schemas.microsoft.com/office/powerpoint/2010/main" val="397360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AF75054-73CD-4F69-9AF5-73297F47E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330" y="1"/>
            <a:ext cx="8226416" cy="685799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93FFB27-D875-4F1A-91C6-A27E467CED72}"/>
              </a:ext>
            </a:extLst>
          </p:cNvPr>
          <p:cNvSpPr txBox="1"/>
          <p:nvPr/>
        </p:nvSpPr>
        <p:spPr>
          <a:xfrm>
            <a:off x="8715375" y="182880"/>
            <a:ext cx="3286924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3600" dirty="0"/>
              <a:t>Samoglasnicima (</a:t>
            </a:r>
            <a:r>
              <a:rPr lang="hr-HR" sz="3600" dirty="0" err="1"/>
              <a:t>otvornicima</a:t>
            </a:r>
            <a:r>
              <a:rPr lang="hr-HR" sz="3600" dirty="0"/>
              <a:t>) dopuni riječi!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69712E0-0451-4949-B95A-1016358B0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41604" y="4427905"/>
            <a:ext cx="2434466" cy="2247215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id="{D6909153-0460-42C0-98ED-E9750A069B4E}"/>
              </a:ext>
            </a:extLst>
          </p:cNvPr>
          <p:cNvSpPr/>
          <p:nvPr/>
        </p:nvSpPr>
        <p:spPr>
          <a:xfrm>
            <a:off x="9020753" y="2430095"/>
            <a:ext cx="2129088" cy="1229048"/>
          </a:xfrm>
          <a:prstGeom prst="wedgeEllipseCallout">
            <a:avLst>
              <a:gd name="adj1" fmla="val 17139"/>
              <a:gd name="adj2" fmla="val 1147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Poigraj se!</a:t>
            </a:r>
          </a:p>
        </p:txBody>
      </p:sp>
    </p:spTree>
    <p:extLst>
      <p:ext uri="{BB962C8B-B14F-4D97-AF65-F5344CB8AC3E}">
        <p14:creationId xmlns:p14="http://schemas.microsoft.com/office/powerpoint/2010/main" val="298083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079019C-3664-4F32-B837-82D02069B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6922" y="0"/>
            <a:ext cx="8738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74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4584749-7069-442B-ADB2-794C182B8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945" y="1784467"/>
            <a:ext cx="11955055" cy="448887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A207F14-347A-408D-9C93-ECB68AAC2915}"/>
              </a:ext>
            </a:extLst>
          </p:cNvPr>
          <p:cNvSpPr txBox="1"/>
          <p:nvPr/>
        </p:nvSpPr>
        <p:spPr>
          <a:xfrm>
            <a:off x="1296786" y="415636"/>
            <a:ext cx="8511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/>
              <a:t>Samoglasnicima (</a:t>
            </a:r>
            <a:r>
              <a:rPr lang="hr-HR" sz="3600" dirty="0" err="1"/>
              <a:t>otvornicima</a:t>
            </a:r>
            <a:r>
              <a:rPr lang="hr-HR" sz="3600" dirty="0"/>
              <a:t>) dopuni riječi! </a:t>
            </a:r>
          </a:p>
        </p:txBody>
      </p:sp>
    </p:spTree>
    <p:extLst>
      <p:ext uri="{BB962C8B-B14F-4D97-AF65-F5344CB8AC3E}">
        <p14:creationId xmlns:p14="http://schemas.microsoft.com/office/powerpoint/2010/main" val="390029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72C2824-080C-4573-9114-A8DB71822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0159" y="134911"/>
            <a:ext cx="9379559" cy="656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76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526F081-96CC-46A8-99F7-7DC15533D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0" y="947651"/>
            <a:ext cx="12113599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057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2330</TotalTime>
  <Words>120</Words>
  <Application>Microsoft Office PowerPoint</Application>
  <PresentationFormat>Široki zaslon</PresentationFormat>
  <Paragraphs>17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Verdana Pro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Vlado Jandrasek</dc:creator>
  <cp:lastModifiedBy>Vlado Jandrasek</cp:lastModifiedBy>
  <cp:revision>6</cp:revision>
  <dcterms:created xsi:type="dcterms:W3CDTF">2020-04-05T16:39:22Z</dcterms:created>
  <dcterms:modified xsi:type="dcterms:W3CDTF">2020-04-07T07:30:20Z</dcterms:modified>
</cp:coreProperties>
</file>