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7" r:id="rId4"/>
    <p:sldId id="257" r:id="rId5"/>
    <p:sldId id="258" r:id="rId6"/>
    <p:sldId id="259" r:id="rId7"/>
    <p:sldId id="264" r:id="rId8"/>
    <p:sldId id="260" r:id="rId9"/>
    <p:sldId id="261" r:id="rId10"/>
    <p:sldId id="262" r:id="rId11"/>
    <p:sldId id="265" r:id="rId12"/>
    <p:sldId id="263" r:id="rId13"/>
    <p:sldId id="268" r:id="rId14"/>
    <p:sldId id="256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36A31-DAA9-4EC0-9188-8B013414C6EB}" v="6" dt="2020-05-22T06:59:19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o Jandrasek" userId="b9c5681ef4df86e2" providerId="LiveId" clId="{BC436A31-DAA9-4EC0-9188-8B013414C6EB}"/>
    <pc:docChg chg="custSel addSld delSld modSld sldOrd modShowInfo">
      <pc:chgData name="Vlado Jandrasek" userId="b9c5681ef4df86e2" providerId="LiveId" clId="{BC436A31-DAA9-4EC0-9188-8B013414C6EB}" dt="2020-05-22T07:01:06.435" v="218" actId="113"/>
      <pc:docMkLst>
        <pc:docMk/>
      </pc:docMkLst>
      <pc:sldChg chg="addSp delSp modSp mod">
        <pc:chgData name="Vlado Jandrasek" userId="b9c5681ef4df86e2" providerId="LiveId" clId="{BC436A31-DAA9-4EC0-9188-8B013414C6EB}" dt="2020-05-22T05:33:45.840" v="202" actId="1076"/>
        <pc:sldMkLst>
          <pc:docMk/>
          <pc:sldMk cId="3832152661" sldId="256"/>
        </pc:sldMkLst>
        <pc:spChg chg="del">
          <ac:chgData name="Vlado Jandrasek" userId="b9c5681ef4df86e2" providerId="LiveId" clId="{BC436A31-DAA9-4EC0-9188-8B013414C6EB}" dt="2020-05-22T05:29:18.299" v="0" actId="478"/>
          <ac:spMkLst>
            <pc:docMk/>
            <pc:sldMk cId="3832152661" sldId="256"/>
            <ac:spMk id="5" creationId="{7AF203FA-F482-46E5-9D1E-364990776BB9}"/>
          </ac:spMkLst>
        </pc:spChg>
        <pc:spChg chg="del mod">
          <ac:chgData name="Vlado Jandrasek" userId="b9c5681ef4df86e2" providerId="LiveId" clId="{BC436A31-DAA9-4EC0-9188-8B013414C6EB}" dt="2020-05-22T05:29:19.665" v="2" actId="478"/>
          <ac:spMkLst>
            <pc:docMk/>
            <pc:sldMk cId="3832152661" sldId="256"/>
            <ac:spMk id="6" creationId="{8D90E2FD-4F77-490B-A5AA-86699D655CE1}"/>
          </ac:spMkLst>
        </pc:spChg>
        <pc:spChg chg="del mod">
          <ac:chgData name="Vlado Jandrasek" userId="b9c5681ef4df86e2" providerId="LiveId" clId="{BC436A31-DAA9-4EC0-9188-8B013414C6EB}" dt="2020-05-22T05:29:21.003" v="4" actId="478"/>
          <ac:spMkLst>
            <pc:docMk/>
            <pc:sldMk cId="3832152661" sldId="256"/>
            <ac:spMk id="7" creationId="{C0159D26-F483-4109-B8E9-C8680B8EBC28}"/>
          </ac:spMkLst>
        </pc:spChg>
        <pc:spChg chg="add mod">
          <ac:chgData name="Vlado Jandrasek" userId="b9c5681ef4df86e2" providerId="LiveId" clId="{BC436A31-DAA9-4EC0-9188-8B013414C6EB}" dt="2020-05-22T05:33:45.840" v="202" actId="1076"/>
          <ac:spMkLst>
            <pc:docMk/>
            <pc:sldMk cId="3832152661" sldId="256"/>
            <ac:spMk id="9" creationId="{217FC132-3673-4CC8-86D2-4AE57E52A613}"/>
          </ac:spMkLst>
        </pc:spChg>
        <pc:picChg chg="del">
          <ac:chgData name="Vlado Jandrasek" userId="b9c5681ef4df86e2" providerId="LiveId" clId="{BC436A31-DAA9-4EC0-9188-8B013414C6EB}" dt="2020-05-22T05:29:22.322" v="5" actId="478"/>
          <ac:picMkLst>
            <pc:docMk/>
            <pc:sldMk cId="3832152661" sldId="256"/>
            <ac:picMk id="4" creationId="{DA6C4FD5-E574-45E5-BD7A-E7FA9414F2A4}"/>
          </ac:picMkLst>
        </pc:picChg>
        <pc:picChg chg="add mod">
          <ac:chgData name="Vlado Jandrasek" userId="b9c5681ef4df86e2" providerId="LiveId" clId="{BC436A31-DAA9-4EC0-9188-8B013414C6EB}" dt="2020-05-22T05:32:38.983" v="137" actId="1076"/>
          <ac:picMkLst>
            <pc:docMk/>
            <pc:sldMk cId="3832152661" sldId="256"/>
            <ac:picMk id="8" creationId="{22D55DC3-B247-450C-89F5-0ADCEAEF4A73}"/>
          </ac:picMkLst>
        </pc:picChg>
      </pc:sldChg>
      <pc:sldChg chg="modAnim">
        <pc:chgData name="Vlado Jandrasek" userId="b9c5681ef4df86e2" providerId="LiveId" clId="{BC436A31-DAA9-4EC0-9188-8B013414C6EB}" dt="2020-05-22T06:59:19.652" v="211"/>
        <pc:sldMkLst>
          <pc:docMk/>
          <pc:sldMk cId="2953590308" sldId="266"/>
        </pc:sldMkLst>
      </pc:sldChg>
      <pc:sldChg chg="modSp mod">
        <pc:chgData name="Vlado Jandrasek" userId="b9c5681ef4df86e2" providerId="LiveId" clId="{BC436A31-DAA9-4EC0-9188-8B013414C6EB}" dt="2020-05-22T07:01:06.435" v="218" actId="113"/>
        <pc:sldMkLst>
          <pc:docMk/>
          <pc:sldMk cId="132579119" sldId="268"/>
        </pc:sldMkLst>
        <pc:spChg chg="mod">
          <ac:chgData name="Vlado Jandrasek" userId="b9c5681ef4df86e2" providerId="LiveId" clId="{BC436A31-DAA9-4EC0-9188-8B013414C6EB}" dt="2020-05-22T07:01:06.435" v="218" actId="113"/>
          <ac:spMkLst>
            <pc:docMk/>
            <pc:sldMk cId="132579119" sldId="268"/>
            <ac:spMk id="4" creationId="{573354A2-0704-4C33-9004-E9FB654318F7}"/>
          </ac:spMkLst>
        </pc:spChg>
      </pc:sldChg>
      <pc:sldChg chg="addSp modSp new ord">
        <pc:chgData name="Vlado Jandrasek" userId="b9c5681ef4df86e2" providerId="LiveId" clId="{BC436A31-DAA9-4EC0-9188-8B013414C6EB}" dt="2020-05-22T06:58:45.969" v="207"/>
        <pc:sldMkLst>
          <pc:docMk/>
          <pc:sldMk cId="3053427303" sldId="269"/>
        </pc:sldMkLst>
        <pc:spChg chg="add mod">
          <ac:chgData name="Vlado Jandrasek" userId="b9c5681ef4df86e2" providerId="LiveId" clId="{BC436A31-DAA9-4EC0-9188-8B013414C6EB}" dt="2020-05-22T06:58:40.017" v="204"/>
          <ac:spMkLst>
            <pc:docMk/>
            <pc:sldMk cId="3053427303" sldId="269"/>
            <ac:spMk id="6" creationId="{BA87D7A5-64F3-45F8-BE88-CC72886EE6C1}"/>
          </ac:spMkLst>
        </pc:spChg>
        <pc:spChg chg="add mod">
          <ac:chgData name="Vlado Jandrasek" userId="b9c5681ef4df86e2" providerId="LiveId" clId="{BC436A31-DAA9-4EC0-9188-8B013414C6EB}" dt="2020-05-22T06:58:40.017" v="204"/>
          <ac:spMkLst>
            <pc:docMk/>
            <pc:sldMk cId="3053427303" sldId="269"/>
            <ac:spMk id="9" creationId="{3D7BF6BF-8A84-4106-BE45-0D6F89F15F4E}"/>
          </ac:spMkLst>
        </pc:spChg>
        <pc:spChg chg="add mod">
          <ac:chgData name="Vlado Jandrasek" userId="b9c5681ef4df86e2" providerId="LiveId" clId="{BC436A31-DAA9-4EC0-9188-8B013414C6EB}" dt="2020-05-22T06:58:40.017" v="204"/>
          <ac:spMkLst>
            <pc:docMk/>
            <pc:sldMk cId="3053427303" sldId="269"/>
            <ac:spMk id="10" creationId="{02352695-CBE6-4F58-8154-DEFE63539CE2}"/>
          </ac:spMkLst>
        </pc:spChg>
        <pc:grpChg chg="add mod">
          <ac:chgData name="Vlado Jandrasek" userId="b9c5681ef4df86e2" providerId="LiveId" clId="{BC436A31-DAA9-4EC0-9188-8B013414C6EB}" dt="2020-05-22T06:58:40.017" v="204"/>
          <ac:grpSpMkLst>
            <pc:docMk/>
            <pc:sldMk cId="3053427303" sldId="269"/>
            <ac:grpSpMk id="2" creationId="{343F162A-AAC8-4D5B-9328-2F29E28A4E10}"/>
          </ac:grpSpMkLst>
        </pc:grpChg>
        <pc:picChg chg="mod">
          <ac:chgData name="Vlado Jandrasek" userId="b9c5681ef4df86e2" providerId="LiveId" clId="{BC436A31-DAA9-4EC0-9188-8B013414C6EB}" dt="2020-05-22T06:58:40.017" v="204"/>
          <ac:picMkLst>
            <pc:docMk/>
            <pc:sldMk cId="3053427303" sldId="269"/>
            <ac:picMk id="3" creationId="{B56184FF-6428-4F78-84D9-08A34D30AE2F}"/>
          </ac:picMkLst>
        </pc:picChg>
        <pc:picChg chg="add mod">
          <ac:chgData name="Vlado Jandrasek" userId="b9c5681ef4df86e2" providerId="LiveId" clId="{BC436A31-DAA9-4EC0-9188-8B013414C6EB}" dt="2020-05-22T06:58:40.017" v="204"/>
          <ac:picMkLst>
            <pc:docMk/>
            <pc:sldMk cId="3053427303" sldId="269"/>
            <ac:picMk id="7" creationId="{5A70E231-D05E-4E82-8E0B-1801D9C1D2AF}"/>
          </ac:picMkLst>
        </pc:picChg>
        <pc:picChg chg="add mod">
          <ac:chgData name="Vlado Jandrasek" userId="b9c5681ef4df86e2" providerId="LiveId" clId="{BC436A31-DAA9-4EC0-9188-8B013414C6EB}" dt="2020-05-22T06:58:40.017" v="204"/>
          <ac:picMkLst>
            <pc:docMk/>
            <pc:sldMk cId="3053427303" sldId="269"/>
            <ac:picMk id="8" creationId="{53933D2D-E53F-4DD1-82F8-AA5B10D21252}"/>
          </ac:picMkLst>
        </pc:picChg>
        <pc:cxnChg chg="mod">
          <ac:chgData name="Vlado Jandrasek" userId="b9c5681ef4df86e2" providerId="LiveId" clId="{BC436A31-DAA9-4EC0-9188-8B013414C6EB}" dt="2020-05-22T06:58:40.017" v="204"/>
          <ac:cxnSpMkLst>
            <pc:docMk/>
            <pc:sldMk cId="3053427303" sldId="269"/>
            <ac:cxnSpMk id="4" creationId="{61F0C08A-DB25-4C63-9744-BD8373FFDF94}"/>
          </ac:cxnSpMkLst>
        </pc:cxnChg>
        <pc:cxnChg chg="mod">
          <ac:chgData name="Vlado Jandrasek" userId="b9c5681ef4df86e2" providerId="LiveId" clId="{BC436A31-DAA9-4EC0-9188-8B013414C6EB}" dt="2020-05-22T06:58:40.017" v="204"/>
          <ac:cxnSpMkLst>
            <pc:docMk/>
            <pc:sldMk cId="3053427303" sldId="269"/>
            <ac:cxnSpMk id="5" creationId="{CADF3DB1-056D-44B7-A5E0-3031903AF19E}"/>
          </ac:cxnSpMkLst>
        </pc:cxnChg>
      </pc:sldChg>
      <pc:sldChg chg="new del ord">
        <pc:chgData name="Vlado Jandrasek" userId="b9c5681ef4df86e2" providerId="LiveId" clId="{BC436A31-DAA9-4EC0-9188-8B013414C6EB}" dt="2020-05-22T06:59:02.484" v="210" actId="2696"/>
        <pc:sldMkLst>
          <pc:docMk/>
          <pc:sldMk cId="2754873049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700FFA-18B7-4F4C-971C-86A83999F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A5F786C-0452-4A97-955D-5C5B90A47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9F8744-5B91-4FC3-A275-FFCD1210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8508-3DD6-4E0B-A6C7-427C357FFB1C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A7253B9-C5CA-4763-96FA-363E3F03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2A6D30-B495-4D9F-B4C5-3131C6C0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C750-C6EF-482A-BB15-7A8E764E5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365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F7A2B5-26E4-4F91-BC46-37F5A212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DCF12AD-F95B-4C6C-95CD-0A897505C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2F2DA6-1670-4504-ABB9-DCC576A1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8508-3DD6-4E0B-A6C7-427C357FFB1C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5BD199-AE9B-474F-A596-CB0A07FA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96ADC0B-1BBF-4338-A84A-359CA6F7E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C750-C6EF-482A-BB15-7A8E764E5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767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401C0E3-A3FB-4017-9390-E357767F4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162115A-9C1F-42B3-A51D-8ED0E408F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AF589A-0D64-412C-8BB7-AE0DAA8B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8508-3DD6-4E0B-A6C7-427C357FFB1C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F3CA61-B11A-4DA1-B001-70F6E92E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4E51981-9BCB-4176-825D-DF42BAD4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C750-C6EF-482A-BB15-7A8E764E5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42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21A1AE-93F9-4C61-93C8-9E749A92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459DF6-35EC-42A5-93FA-68AAD3C48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734387-5BCA-461A-A254-266480AA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8508-3DD6-4E0B-A6C7-427C357FFB1C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BCFD39-A173-4161-9457-B100DB5F8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A42278-D8EA-474C-9E0B-C1D2185D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C750-C6EF-482A-BB15-7A8E764E5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77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30CF8A-5DE6-4CE2-97D4-819F2BA4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34032EA-D6CD-410F-A3D2-6034CDEF9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6F199A-C178-4CC3-9D4D-08D56ECA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8508-3DD6-4E0B-A6C7-427C357FFB1C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A0EB120-6C23-4B11-AD7F-1A963F01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1223C6-93C7-4F1F-85CB-E59CA178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C750-C6EF-482A-BB15-7A8E764E5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78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BF55F9-E706-4DAA-A8F9-B2A29987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8CDD6E-05CC-4EF9-AAED-5D7EB9CB4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98899B6-2AF4-46A4-B33E-4F18FA8C6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ACA02D0-1904-473C-BAC7-E99343A4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8508-3DD6-4E0B-A6C7-427C357FFB1C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14BE36-BDD6-43C2-A0F0-BBC1F457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BC4CDA0-AF24-4E0D-9178-B10FDF3D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C750-C6EF-482A-BB15-7A8E764E5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978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F559DB-1F44-42F5-B997-24C2159E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5C80F47-B497-4A21-9E6E-E0CD0D7F0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8AEBC98-B01D-4C43-A7C2-E7416E221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3981530-7EAF-45E6-AE15-BCE1F57EF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262C84A-7A13-4FB5-A1A5-AEE6015E6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8ACC57B-F4EE-4447-8FBF-C12624F3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8508-3DD6-4E0B-A6C7-427C357FFB1C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DF2D6A2-4BF3-48ED-B48E-B09E3C25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7F6966B-ECAA-47BD-897B-1F913E71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C750-C6EF-482A-BB15-7A8E764E5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431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D44048-6739-452C-A349-FD1AE3ED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FFC921D-DEBF-4322-8AC3-19954E11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8508-3DD6-4E0B-A6C7-427C357FFB1C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D5DDCC5-7422-4792-ACE0-FF3BD362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F1E38D3-3E17-4CD1-8513-32AAB118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C750-C6EF-482A-BB15-7A8E764E5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912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C3466DC-057E-42EF-B3B7-6035C145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8508-3DD6-4E0B-A6C7-427C357FFB1C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826F559-EBE8-4644-A04A-388C9345E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C126C82-B9D3-45DE-AA91-E0BBA265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C750-C6EF-482A-BB15-7A8E764E5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05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DD9392-971D-4401-92D6-CE8D3F9C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E8F9B69-5C46-4C90-A2D9-E52DC1C1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D7DE19B-BA47-497F-B98D-6567F1416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16240ED-DBB9-4AF2-9DB4-073DA14B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8508-3DD6-4E0B-A6C7-427C357FFB1C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C26E7DD-CD9B-4262-89E9-036826A0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42BB7C-8FF8-4555-9062-7BBA65D9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C750-C6EF-482A-BB15-7A8E764E5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9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390590-328D-4C65-82B2-C9D03576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D9CE173-C9F6-433D-AC78-2E221685D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4FA5D43-D87D-46EE-BFAF-7FA34B635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0203776-AE63-429A-BCFB-B64F3B78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8508-3DD6-4E0B-A6C7-427C357FFB1C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72E8530-B043-44A9-8CA2-52E851A7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24FFDA2-31B7-40A3-BFAA-428BA6D8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C750-C6EF-482A-BB15-7A8E764E5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972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B96127D-6C4B-46B6-985C-88407349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833410A-F30A-4C3D-8327-61D983859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16B94B-83E1-4984-8A69-D56FB2099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8508-3DD6-4E0B-A6C7-427C357FFB1C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1F19112-D13D-422B-B647-A723489B5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2B0476B-F71C-4836-A460-8E1D603BF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5C750-C6EF-482A-BB15-7A8E764E5D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3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2">
            <a:extLst>
              <a:ext uri="{FF2B5EF4-FFF2-40B4-BE49-F238E27FC236}">
                <a16:creationId xmlns:a16="http://schemas.microsoft.com/office/drawing/2014/main" id="{343F162A-AAC8-4D5B-9328-2F29E28A4E10}"/>
              </a:ext>
            </a:extLst>
          </p:cNvPr>
          <p:cNvGrpSpPr>
            <a:grpSpLocks/>
          </p:cNvGrpSpPr>
          <p:nvPr/>
        </p:nvGrpSpPr>
        <p:grpSpPr bwMode="auto">
          <a:xfrm>
            <a:off x="5057143" y="1379564"/>
            <a:ext cx="2665412" cy="2708275"/>
            <a:chOff x="5536521" y="3501773"/>
            <a:chExt cx="2665465" cy="2288841"/>
          </a:xfrm>
        </p:grpSpPr>
        <p:pic>
          <p:nvPicPr>
            <p:cNvPr id="3" name="Slika 3">
              <a:extLst>
                <a:ext uri="{FF2B5EF4-FFF2-40B4-BE49-F238E27FC236}">
                  <a16:creationId xmlns:a16="http://schemas.microsoft.com/office/drawing/2014/main" id="{B56184FF-6428-4F78-84D9-08A34D30A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6521" y="3501773"/>
              <a:ext cx="2665465" cy="158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Ravni poveznik 3">
              <a:extLst>
                <a:ext uri="{FF2B5EF4-FFF2-40B4-BE49-F238E27FC236}">
                  <a16:creationId xmlns:a16="http://schemas.microsoft.com/office/drawing/2014/main" id="{61F0C08A-DB25-4C63-9744-BD8373FFDF94}"/>
                </a:ext>
              </a:extLst>
            </p:cNvPr>
            <p:cNvCxnSpPr>
              <a:cxnSpLocks/>
            </p:cNvCxnSpPr>
            <p:nvPr/>
          </p:nvCxnSpPr>
          <p:spPr>
            <a:xfrm>
              <a:off x="6876398" y="5084910"/>
              <a:ext cx="0" cy="7057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vni poveznik 4">
              <a:extLst>
                <a:ext uri="{FF2B5EF4-FFF2-40B4-BE49-F238E27FC236}">
                  <a16:creationId xmlns:a16="http://schemas.microsoft.com/office/drawing/2014/main" id="{CADF3DB1-056D-44B7-A5E0-3031903AF19E}"/>
                </a:ext>
              </a:extLst>
            </p:cNvPr>
            <p:cNvCxnSpPr>
              <a:cxnSpLocks/>
            </p:cNvCxnSpPr>
            <p:nvPr/>
          </p:nvCxnSpPr>
          <p:spPr>
            <a:xfrm>
              <a:off x="6587467" y="5790614"/>
              <a:ext cx="62231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niOkvir 15">
            <a:extLst>
              <a:ext uri="{FF2B5EF4-FFF2-40B4-BE49-F238E27FC236}">
                <a16:creationId xmlns:a16="http://schemas.microsoft.com/office/drawing/2014/main" id="{BA87D7A5-64F3-45F8-BE88-CC72886EE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972" y="1883928"/>
            <a:ext cx="1936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sz="1600" b="1">
                <a:solidFill>
                  <a:srgbClr val="0070C0"/>
                </a:solidFill>
              </a:rPr>
              <a:t>Za pokretanje projekcije </a:t>
            </a:r>
          </a:p>
          <a:p>
            <a:pPr eaLnBrk="1" hangingPunct="1"/>
            <a:r>
              <a:rPr lang="hr-HR" altLang="sr-Latn-RS" sz="1600" b="1">
                <a:solidFill>
                  <a:srgbClr val="0070C0"/>
                </a:solidFill>
              </a:rPr>
              <a:t>klikni na sličicu platna na dnu ekrana.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A70E231-D05E-4E82-8E0B-1801D9C1D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6" y="1566118"/>
            <a:ext cx="4086653" cy="328438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3933D2D-E53F-4DD1-82F8-AA5B10D21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547" y="4500585"/>
            <a:ext cx="8926171" cy="914528"/>
          </a:xfrm>
          <a:prstGeom prst="rect">
            <a:avLst/>
          </a:prstGeom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3D7BF6BF-8A84-4106-BE45-0D6F89F15F4E}"/>
              </a:ext>
            </a:extLst>
          </p:cNvPr>
          <p:cNvSpPr/>
          <p:nvPr/>
        </p:nvSpPr>
        <p:spPr>
          <a:xfrm>
            <a:off x="8217825" y="4850502"/>
            <a:ext cx="681037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Strelica: prema dolje 9">
            <a:extLst>
              <a:ext uri="{FF2B5EF4-FFF2-40B4-BE49-F238E27FC236}">
                <a16:creationId xmlns:a16="http://schemas.microsoft.com/office/drawing/2014/main" id="{02352695-CBE6-4F58-8154-DEFE63539CE2}"/>
              </a:ext>
            </a:extLst>
          </p:cNvPr>
          <p:cNvSpPr/>
          <p:nvPr/>
        </p:nvSpPr>
        <p:spPr>
          <a:xfrm rot="18860366">
            <a:off x="7356616" y="3192871"/>
            <a:ext cx="364191" cy="188468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342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at kids want the future dream car to look like is fantastic ...">
            <a:extLst>
              <a:ext uri="{FF2B5EF4-FFF2-40B4-BE49-F238E27FC236}">
                <a16:creationId xmlns:a16="http://schemas.microsoft.com/office/drawing/2014/main" id="{96C33A76-13EB-4CF6-9942-C8CD569AD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261" y="0"/>
            <a:ext cx="97414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6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YOTA DREAM CAR ART CONTEST (ToyotaDreamCar) on Pinterest">
            <a:extLst>
              <a:ext uri="{FF2B5EF4-FFF2-40B4-BE49-F238E27FC236}">
                <a16:creationId xmlns:a16="http://schemas.microsoft.com/office/drawing/2014/main" id="{04D660EE-4231-40E2-A39D-4E0F18E3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37" y="62386"/>
            <a:ext cx="9748723" cy="673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9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draw the future contest (With images) | Art ...">
            <a:extLst>
              <a:ext uri="{FF2B5EF4-FFF2-40B4-BE49-F238E27FC236}">
                <a16:creationId xmlns:a16="http://schemas.microsoft.com/office/drawing/2014/main" id="{A1E8D883-7E3D-4DE0-8416-75D2A035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46" y="0"/>
            <a:ext cx="9570162" cy="68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82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EFA1FEF-9C83-4D3F-BB84-C6FC1F22B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5" y="3054419"/>
            <a:ext cx="4067696" cy="380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C5212BAF-5302-493F-B175-52068EB7A25C}"/>
              </a:ext>
            </a:extLst>
          </p:cNvPr>
          <p:cNvSpPr/>
          <p:nvPr/>
        </p:nvSpPr>
        <p:spPr>
          <a:xfrm>
            <a:off x="2027584" y="119270"/>
            <a:ext cx="6374296" cy="3551582"/>
          </a:xfrm>
          <a:prstGeom prst="wedgeEllipseCallout">
            <a:avLst>
              <a:gd name="adj1" fmla="val -43434"/>
              <a:gd name="adj2" fmla="val 49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altLang="sr-Latn-RS" sz="2800" dirty="0">
                <a:solidFill>
                  <a:schemeClr val="bg1"/>
                </a:solidFill>
                <a:cs typeface="Arial" panose="020B0604020202020204" pitchFamily="34" charset="0"/>
              </a:rPr>
              <a:t>Kako bi izgledao tvoj auto budućnosti? Sada napiši naslov: </a:t>
            </a:r>
            <a:r>
              <a:rPr lang="hr-HR" altLang="sr-Latn-RS" sz="2800" b="1" i="1" dirty="0">
                <a:solidFill>
                  <a:srgbClr val="FFFF00"/>
                </a:solidFill>
                <a:cs typeface="Arial" panose="020B0604020202020204" pitchFamily="34" charset="0"/>
              </a:rPr>
              <a:t>Moj auto budućnosti</a:t>
            </a:r>
            <a:r>
              <a:rPr lang="hr-HR" altLang="sr-Latn-RS" sz="2800" i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hr-HR" altLang="sr-Latn-RS" sz="2800" dirty="0">
                <a:solidFill>
                  <a:schemeClr val="bg1"/>
                </a:solidFill>
                <a:cs typeface="Arial" panose="020B0604020202020204" pitchFamily="34" charset="0"/>
              </a:rPr>
              <a:t>i nastavi pisati poslije onih triju odgovora koji su početak tvojeg sastava.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573354A2-0704-4C33-9004-E9FB654318F7}"/>
              </a:ext>
            </a:extLst>
          </p:cNvPr>
          <p:cNvSpPr txBox="1"/>
          <p:nvPr/>
        </p:nvSpPr>
        <p:spPr>
          <a:xfrm>
            <a:off x="5393664" y="2853905"/>
            <a:ext cx="6798336" cy="3970318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0070C0"/>
                </a:solidFill>
              </a:rPr>
              <a:t>Plan opisa </a:t>
            </a:r>
          </a:p>
          <a:p>
            <a:r>
              <a:rPr lang="hr-HR" sz="2800" b="1" dirty="0">
                <a:solidFill>
                  <a:srgbClr val="0070C0"/>
                </a:solidFill>
              </a:rPr>
              <a:t>(o čemu ćeš razmišljati opisujući automobil):</a:t>
            </a:r>
          </a:p>
          <a:p>
            <a:r>
              <a:rPr lang="hr-HR" sz="2800" b="1" dirty="0"/>
              <a:t>Oblik automobila</a:t>
            </a:r>
          </a:p>
          <a:p>
            <a:r>
              <a:rPr lang="hr-HR" sz="2800" b="1" dirty="0"/>
              <a:t>Veličina</a:t>
            </a:r>
          </a:p>
          <a:p>
            <a:r>
              <a:rPr lang="hr-HR" sz="2800" b="1" dirty="0"/>
              <a:t>Boja</a:t>
            </a:r>
          </a:p>
          <a:p>
            <a:r>
              <a:rPr lang="hr-HR" sz="2800" b="1" dirty="0"/>
              <a:t>Od čega je napravljen</a:t>
            </a:r>
          </a:p>
          <a:p>
            <a:r>
              <a:rPr lang="hr-HR" sz="2800" b="1" dirty="0"/>
              <a:t>Koje gorivo koristi? </a:t>
            </a:r>
            <a:r>
              <a:rPr lang="hr-HR" sz="2800" dirty="0"/>
              <a:t>(Što ga pokreće?)</a:t>
            </a:r>
          </a:p>
          <a:p>
            <a:r>
              <a:rPr lang="hr-HR" sz="2800" b="1" dirty="0"/>
              <a:t>Namjena automobila </a:t>
            </a:r>
          </a:p>
          <a:p>
            <a:r>
              <a:rPr lang="hr-HR" sz="2800" dirty="0"/>
              <a:t>(čemu služi i što će biti njegova prednost)</a:t>
            </a:r>
          </a:p>
        </p:txBody>
      </p:sp>
    </p:spTree>
    <p:extLst>
      <p:ext uri="{BB962C8B-B14F-4D97-AF65-F5344CB8AC3E}">
        <p14:creationId xmlns:p14="http://schemas.microsoft.com/office/powerpoint/2010/main" val="13257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2D55DC3-B247-450C-89F5-0ADCEAEF4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8270" y="2921897"/>
            <a:ext cx="4067696" cy="380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lačić za govor: ovalni 8">
            <a:extLst>
              <a:ext uri="{FF2B5EF4-FFF2-40B4-BE49-F238E27FC236}">
                <a16:creationId xmlns:a16="http://schemas.microsoft.com/office/drawing/2014/main" id="{217FC132-3673-4CC8-86D2-4AE57E52A613}"/>
              </a:ext>
            </a:extLst>
          </p:cNvPr>
          <p:cNvSpPr/>
          <p:nvPr/>
        </p:nvSpPr>
        <p:spPr>
          <a:xfrm>
            <a:off x="781879" y="291548"/>
            <a:ext cx="6374296" cy="3551582"/>
          </a:xfrm>
          <a:prstGeom prst="wedgeEllipseCallout">
            <a:avLst>
              <a:gd name="adj1" fmla="val 72782"/>
              <a:gd name="adj2" fmla="val 43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altLang="sr-Latn-RS" sz="2800" dirty="0">
                <a:solidFill>
                  <a:schemeClr val="bg1"/>
                </a:solidFill>
                <a:cs typeface="Arial" panose="020B0604020202020204" pitchFamily="34" charset="0"/>
              </a:rPr>
              <a:t>Nacrtaj svoj auto budućnosti! Neka se na slici vidi okolina u kojoj će se kretati i njegova namjena (čemu će služiti).</a:t>
            </a:r>
          </a:p>
          <a:p>
            <a:r>
              <a:rPr lang="hr-HR" altLang="sr-Latn-RS" sz="2800" dirty="0">
                <a:solidFill>
                  <a:schemeClr val="bg1"/>
                </a:solidFill>
                <a:cs typeface="Arial" panose="020B0604020202020204" pitchFamily="34" charset="0"/>
              </a:rPr>
              <a:t>Donesi svoj rad u ponedjeljak ili pošalji </a:t>
            </a:r>
            <a:r>
              <a:rPr lang="hr-HR" altLang="sr-Latn-RS" sz="2800" dirty="0" err="1">
                <a:solidFill>
                  <a:schemeClr val="bg1"/>
                </a:solidFill>
                <a:cs typeface="Arial" panose="020B0604020202020204" pitchFamily="34" charset="0"/>
              </a:rPr>
              <a:t>fotku</a:t>
            </a:r>
            <a:r>
              <a:rPr lang="hr-HR" altLang="sr-Latn-RS" sz="2800" dirty="0">
                <a:solidFill>
                  <a:schemeClr val="bg1"/>
                </a:solidFill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215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795EB8E-FDDB-431B-A79B-E0084159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31" y="2939733"/>
            <a:ext cx="4067696" cy="380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ačić za govor: ovalni 3">
            <a:extLst>
              <a:ext uri="{FF2B5EF4-FFF2-40B4-BE49-F238E27FC236}">
                <a16:creationId xmlns:a16="http://schemas.microsoft.com/office/drawing/2014/main" id="{3C70E5A0-6D2A-4EDB-BE12-E837B3C9780B}"/>
              </a:ext>
            </a:extLst>
          </p:cNvPr>
          <p:cNvSpPr/>
          <p:nvPr/>
        </p:nvSpPr>
        <p:spPr>
          <a:xfrm>
            <a:off x="186250" y="849945"/>
            <a:ext cx="3431594" cy="1563757"/>
          </a:xfrm>
          <a:prstGeom prst="wedgeEllipseCallout">
            <a:avLst>
              <a:gd name="adj1" fmla="val 84308"/>
              <a:gd name="adj2" fmla="val 127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altLang="sr-Latn-RS" sz="2800" dirty="0">
                <a:solidFill>
                  <a:schemeClr val="bg1"/>
                </a:solidFill>
                <a:cs typeface="Arial" panose="020B0604020202020204" pitchFamily="34" charset="0"/>
              </a:rPr>
              <a:t>Zašto su nam važni automobili?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E85341D7-C42C-4DDF-BE77-1C79D68DB2D6}"/>
              </a:ext>
            </a:extLst>
          </p:cNvPr>
          <p:cNvSpPr/>
          <p:nvPr/>
        </p:nvSpPr>
        <p:spPr>
          <a:xfrm>
            <a:off x="3498574" y="114686"/>
            <a:ext cx="5075583" cy="1840529"/>
          </a:xfrm>
          <a:prstGeom prst="wedgeEllipseCallout">
            <a:avLst>
              <a:gd name="adj1" fmla="val -9169"/>
              <a:gd name="adj2" fmla="val 107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altLang="sr-Latn-RS" sz="2800" dirty="0">
                <a:solidFill>
                  <a:schemeClr val="bg1"/>
                </a:solidFill>
                <a:cs typeface="Arial" panose="020B0604020202020204" pitchFamily="34" charset="0"/>
              </a:rPr>
              <a:t>Koje su prednosti današnjih automobila?</a:t>
            </a:r>
          </a:p>
          <a:p>
            <a:r>
              <a:rPr lang="hr-HR" altLang="sr-Latn-RS" sz="2800" dirty="0">
                <a:solidFill>
                  <a:schemeClr val="bg1"/>
                </a:solidFill>
                <a:cs typeface="Arial" panose="020B0604020202020204" pitchFamily="34" charset="0"/>
              </a:rPr>
              <a:t>(Što je dobro kod njih?)</a:t>
            </a:r>
          </a:p>
        </p:txBody>
      </p:sp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2EACC3DE-202E-48F5-8739-A1ECB8F40045}"/>
              </a:ext>
            </a:extLst>
          </p:cNvPr>
          <p:cNvSpPr/>
          <p:nvPr/>
        </p:nvSpPr>
        <p:spPr>
          <a:xfrm>
            <a:off x="8574157" y="374313"/>
            <a:ext cx="3431594" cy="2749948"/>
          </a:xfrm>
          <a:prstGeom prst="wedgeEllipseCallout">
            <a:avLst>
              <a:gd name="adj1" fmla="val -112644"/>
              <a:gd name="adj2" fmla="val 46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altLang="sr-Latn-RS" sz="2800" dirty="0">
                <a:solidFill>
                  <a:schemeClr val="bg1"/>
                </a:solidFill>
                <a:cs typeface="Arial" panose="020B0604020202020204" pitchFamily="34" charset="0"/>
              </a:rPr>
              <a:t>Koje su njihove mane? (Što bi trebalo promijeniti na njima?)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FA7F8402-42BB-4227-A288-F0ABF57CA569}"/>
              </a:ext>
            </a:extLst>
          </p:cNvPr>
          <p:cNvGrpSpPr/>
          <p:nvPr/>
        </p:nvGrpSpPr>
        <p:grpSpPr>
          <a:xfrm rot="1943800">
            <a:off x="8543058" y="3324964"/>
            <a:ext cx="3032267" cy="3070005"/>
            <a:chOff x="9188458" y="1167982"/>
            <a:chExt cx="3032267" cy="3070005"/>
          </a:xfrm>
        </p:grpSpPr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10C4DBDB-BA97-4046-ABFA-0785CC78BCD5}"/>
                </a:ext>
              </a:extLst>
            </p:cNvPr>
            <p:cNvGrpSpPr/>
            <p:nvPr/>
          </p:nvGrpSpPr>
          <p:grpSpPr>
            <a:xfrm>
              <a:off x="9192259" y="1167982"/>
              <a:ext cx="3028466" cy="3070005"/>
              <a:chOff x="8186250" y="5240527"/>
              <a:chExt cx="1622774" cy="1895388"/>
            </a:xfrm>
          </p:grpSpPr>
          <p:sp>
            <p:nvSpPr>
              <p:cNvPr id="12" name="Pravokutnik 11">
                <a:extLst>
                  <a:ext uri="{FF2B5EF4-FFF2-40B4-BE49-F238E27FC236}">
                    <a16:creationId xmlns:a16="http://schemas.microsoft.com/office/drawing/2014/main" id="{5FD84BA1-2FC3-4DD1-BA4E-897D7AD036E4}"/>
                  </a:ext>
                </a:extLst>
              </p:cNvPr>
              <p:cNvSpPr/>
              <p:nvPr/>
            </p:nvSpPr>
            <p:spPr>
              <a:xfrm rot="1451749">
                <a:off x="8186250" y="5531298"/>
                <a:ext cx="1465116" cy="160461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13" name="Slika 12">
                <a:extLst>
                  <a:ext uri="{FF2B5EF4-FFF2-40B4-BE49-F238E27FC236}">
                    <a16:creationId xmlns:a16="http://schemas.microsoft.com/office/drawing/2014/main" id="{DC7E8719-CF6B-42CB-A895-96201AED6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6505" y="5240527"/>
                <a:ext cx="642519" cy="642519"/>
              </a:xfrm>
              <a:prstGeom prst="rect">
                <a:avLst/>
              </a:prstGeom>
            </p:spPr>
          </p:pic>
        </p:grpSp>
        <p:sp>
          <p:nvSpPr>
            <p:cNvPr id="11" name="TekstniOkvir 10">
              <a:extLst>
                <a:ext uri="{FF2B5EF4-FFF2-40B4-BE49-F238E27FC236}">
                  <a16:creationId xmlns:a16="http://schemas.microsoft.com/office/drawing/2014/main" id="{A7F41816-96AB-4778-A59A-6BAE4841E743}"/>
                </a:ext>
              </a:extLst>
            </p:cNvPr>
            <p:cNvSpPr txBox="1"/>
            <p:nvPr/>
          </p:nvSpPr>
          <p:spPr>
            <a:xfrm rot="17621258">
              <a:off x="8593038" y="2148455"/>
              <a:ext cx="1898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r-HR" sz="2000" u="sng" dirty="0"/>
                <a:t>Ostavi prazno </a:t>
              </a:r>
            </a:p>
            <a:p>
              <a:pPr algn="ctr"/>
              <a:r>
                <a:rPr lang="hr-HR" sz="2000" u="sng" dirty="0"/>
                <a:t>mjesto za naslov</a:t>
              </a:r>
            </a:p>
          </p:txBody>
        </p:sp>
      </p:grp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31AF5C3-D6B3-4D5F-9874-CD6D63BAA66C}"/>
              </a:ext>
            </a:extLst>
          </p:cNvPr>
          <p:cNvSpPr txBox="1"/>
          <p:nvPr/>
        </p:nvSpPr>
        <p:spPr>
          <a:xfrm rot="19565058">
            <a:off x="8451866" y="4601597"/>
            <a:ext cx="2154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u="sng" dirty="0"/>
              <a:t>Odgovori na </a:t>
            </a:r>
          </a:p>
          <a:p>
            <a:r>
              <a:rPr lang="hr-HR" sz="2000" u="sng" dirty="0"/>
              <a:t>postavljena pitanja</a:t>
            </a:r>
          </a:p>
        </p:txBody>
      </p:sp>
    </p:spTree>
    <p:extLst>
      <p:ext uri="{BB962C8B-B14F-4D97-AF65-F5344CB8AC3E}">
        <p14:creationId xmlns:p14="http://schemas.microsoft.com/office/powerpoint/2010/main" val="295359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DA9EF3F-FC4D-435A-B6DE-E48EBEC48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65" y="2939733"/>
            <a:ext cx="4067696" cy="380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38BA4D6B-9842-41A4-BCF1-D33AB195B389}"/>
              </a:ext>
            </a:extLst>
          </p:cNvPr>
          <p:cNvSpPr/>
          <p:nvPr/>
        </p:nvSpPr>
        <p:spPr>
          <a:xfrm>
            <a:off x="4810539" y="114686"/>
            <a:ext cx="5459895" cy="2582367"/>
          </a:xfrm>
          <a:prstGeom prst="wedgeEllipseCallout">
            <a:avLst>
              <a:gd name="adj1" fmla="val -44250"/>
              <a:gd name="adj2" fmla="val 74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altLang="sr-Latn-RS" sz="2800" dirty="0">
                <a:solidFill>
                  <a:schemeClr val="bg1"/>
                </a:solidFill>
                <a:cs typeface="Arial" panose="020B0604020202020204" pitchFamily="34" charset="0"/>
              </a:rPr>
              <a:t>Pogledaj slike i razmisli: Čemu bi mogli služiti automobili na slikama? Trebaju li nam takvi auti?</a:t>
            </a:r>
          </a:p>
        </p:txBody>
      </p:sp>
    </p:spTree>
    <p:extLst>
      <p:ext uri="{BB962C8B-B14F-4D97-AF65-F5344CB8AC3E}">
        <p14:creationId xmlns:p14="http://schemas.microsoft.com/office/powerpoint/2010/main" val="272145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 Photos: Dream Cars Of The Future, As Drawn By Children ">
            <a:extLst>
              <a:ext uri="{FF2B5EF4-FFF2-40B4-BE49-F238E27FC236}">
                <a16:creationId xmlns:a16="http://schemas.microsoft.com/office/drawing/2014/main" id="{EE135BC5-6D62-4D19-964C-4418B4AC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5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 photos: Dream cars of the future, as drawn by children - The ...">
            <a:extLst>
              <a:ext uri="{FF2B5EF4-FFF2-40B4-BE49-F238E27FC236}">
                <a16:creationId xmlns:a16="http://schemas.microsoft.com/office/drawing/2014/main" id="{94AE5425-316C-4F1F-BE48-78755FD0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0"/>
            <a:ext cx="9131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3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ds Show Off Their Dream Cars. Do You Remember Yours?">
            <a:extLst>
              <a:ext uri="{FF2B5EF4-FFF2-40B4-BE49-F238E27FC236}">
                <a16:creationId xmlns:a16="http://schemas.microsoft.com/office/drawing/2014/main" id="{A8AFC81B-4FC8-48FB-BDA7-AAE4A18CE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0"/>
            <a:ext cx="6697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11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ream Car Art Contest Finalists | Toyota Ireland">
            <a:extLst>
              <a:ext uri="{FF2B5EF4-FFF2-40B4-BE49-F238E27FC236}">
                <a16:creationId xmlns:a16="http://schemas.microsoft.com/office/drawing/2014/main" id="{1285B37B-9328-4CDD-950E-0FB285B77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61925"/>
            <a:ext cx="9077325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0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rtin-Wellstead-The-Friendly-Underwater-Cleaning-Car - Toyota">
            <a:extLst>
              <a:ext uri="{FF2B5EF4-FFF2-40B4-BE49-F238E27FC236}">
                <a16:creationId xmlns:a16="http://schemas.microsoft.com/office/drawing/2014/main" id="{658F4D17-9226-4DBF-8FC7-2C45D1955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" y="225287"/>
            <a:ext cx="12188641" cy="640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 photos: Dream cars of the future, as drawn by children - The ...">
            <a:extLst>
              <a:ext uri="{FF2B5EF4-FFF2-40B4-BE49-F238E27FC236}">
                <a16:creationId xmlns:a16="http://schemas.microsoft.com/office/drawing/2014/main" id="{770F2E2C-48E7-4C48-849C-8C6140AF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0"/>
            <a:ext cx="10456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23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170</Words>
  <Application>Microsoft Office PowerPoint</Application>
  <PresentationFormat>Široki zaslon</PresentationFormat>
  <Paragraphs>23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Vlado Jandrasek</dc:creator>
  <cp:lastModifiedBy>Vlado Jandrasek</cp:lastModifiedBy>
  <cp:revision>8</cp:revision>
  <dcterms:created xsi:type="dcterms:W3CDTF">2020-05-22T03:49:06Z</dcterms:created>
  <dcterms:modified xsi:type="dcterms:W3CDTF">2020-05-22T07:01:22Z</dcterms:modified>
</cp:coreProperties>
</file>