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59" r:id="rId4"/>
    <p:sldId id="257" r:id="rId5"/>
    <p:sldId id="256" r:id="rId6"/>
    <p:sldId id="258" r:id="rId7"/>
    <p:sldId id="260" r:id="rId8"/>
    <p:sldId id="261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2" end="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0000"/>
    <a:srgbClr val="FF0066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541660-A407-4EE3-841A-BF75948E589A}" v="7" dt="2020-04-02T08:19:17.8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lado Jandrasek" userId="b9c5681ef4df86e2" providerId="LiveId" clId="{44541660-A407-4EE3-841A-BF75948E589A}"/>
    <pc:docChg chg="addSld modSld sldOrd modShowInfo">
      <pc:chgData name="Vlado Jandrasek" userId="b9c5681ef4df86e2" providerId="LiveId" clId="{44541660-A407-4EE3-841A-BF75948E589A}" dt="2020-04-02T08:19:17.886" v="9"/>
      <pc:docMkLst>
        <pc:docMk/>
      </pc:docMkLst>
      <pc:sldChg chg="modAnim">
        <pc:chgData name="Vlado Jandrasek" userId="b9c5681ef4df86e2" providerId="LiveId" clId="{44541660-A407-4EE3-841A-BF75948E589A}" dt="2020-04-02T08:19:17.886" v="9"/>
        <pc:sldMkLst>
          <pc:docMk/>
          <pc:sldMk cId="1298204214" sldId="260"/>
        </pc:sldMkLst>
      </pc:sldChg>
      <pc:sldChg chg="modAnim">
        <pc:chgData name="Vlado Jandrasek" userId="b9c5681ef4df86e2" providerId="LiveId" clId="{44541660-A407-4EE3-841A-BF75948E589A}" dt="2020-04-02T08:17:11.212" v="5"/>
        <pc:sldMkLst>
          <pc:docMk/>
          <pc:sldMk cId="3466541440" sldId="262"/>
        </pc:sldMkLst>
      </pc:sldChg>
      <pc:sldChg chg="addSp add ord">
        <pc:chgData name="Vlado Jandrasek" userId="b9c5681ef4df86e2" providerId="LiveId" clId="{44541660-A407-4EE3-841A-BF75948E589A}" dt="2020-04-02T08:16:56.400" v="4"/>
        <pc:sldMkLst>
          <pc:docMk/>
          <pc:sldMk cId="4072617270" sldId="263"/>
        </pc:sldMkLst>
        <pc:spChg chg="add">
          <ac:chgData name="Vlado Jandrasek" userId="b9c5681ef4df86e2" providerId="LiveId" clId="{44541660-A407-4EE3-841A-BF75948E589A}" dt="2020-04-02T08:15:52.267" v="1"/>
          <ac:spMkLst>
            <pc:docMk/>
            <pc:sldMk cId="4072617270" sldId="263"/>
            <ac:spMk id="6" creationId="{71326396-8668-4A2E-88E0-7423705AEF92}"/>
          </ac:spMkLst>
        </pc:spChg>
        <pc:spChg chg="add">
          <ac:chgData name="Vlado Jandrasek" userId="b9c5681ef4df86e2" providerId="LiveId" clId="{44541660-A407-4EE3-841A-BF75948E589A}" dt="2020-04-02T08:15:52.267" v="1"/>
          <ac:spMkLst>
            <pc:docMk/>
            <pc:sldMk cId="4072617270" sldId="263"/>
            <ac:spMk id="9" creationId="{07ACF515-F514-4A2A-B3E0-41CF47B6F343}"/>
          </ac:spMkLst>
        </pc:spChg>
        <pc:spChg chg="add">
          <ac:chgData name="Vlado Jandrasek" userId="b9c5681ef4df86e2" providerId="LiveId" clId="{44541660-A407-4EE3-841A-BF75948E589A}" dt="2020-04-02T08:15:52.267" v="1"/>
          <ac:spMkLst>
            <pc:docMk/>
            <pc:sldMk cId="4072617270" sldId="263"/>
            <ac:spMk id="10" creationId="{DAE5BBCA-E4E5-4F66-A548-C9ED7FF6321D}"/>
          </ac:spMkLst>
        </pc:spChg>
        <pc:grpChg chg="add">
          <ac:chgData name="Vlado Jandrasek" userId="b9c5681ef4df86e2" providerId="LiveId" clId="{44541660-A407-4EE3-841A-BF75948E589A}" dt="2020-04-02T08:15:52.267" v="1"/>
          <ac:grpSpMkLst>
            <pc:docMk/>
            <pc:sldMk cId="4072617270" sldId="263"/>
            <ac:grpSpMk id="2" creationId="{66654576-3483-48AB-BC33-4DADFEC80B02}"/>
          </ac:grpSpMkLst>
        </pc:grpChg>
        <pc:picChg chg="add">
          <ac:chgData name="Vlado Jandrasek" userId="b9c5681ef4df86e2" providerId="LiveId" clId="{44541660-A407-4EE3-841A-BF75948E589A}" dt="2020-04-02T08:15:52.267" v="1"/>
          <ac:picMkLst>
            <pc:docMk/>
            <pc:sldMk cId="4072617270" sldId="263"/>
            <ac:picMk id="7" creationId="{23C1A52F-2675-40DE-A6F2-D6CE79211AEE}"/>
          </ac:picMkLst>
        </pc:picChg>
        <pc:picChg chg="add">
          <ac:chgData name="Vlado Jandrasek" userId="b9c5681ef4df86e2" providerId="LiveId" clId="{44541660-A407-4EE3-841A-BF75948E589A}" dt="2020-04-02T08:15:52.267" v="1"/>
          <ac:picMkLst>
            <pc:docMk/>
            <pc:sldMk cId="4072617270" sldId="263"/>
            <ac:picMk id="8" creationId="{AD178DEF-2216-4AF6-84B3-1DC7425AB51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5D7293-9E06-4454-A468-338E6942A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4DB7E39-7AD2-4C42-8A45-9B41F7372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F0EAC27-6C1E-47D2-BC87-BC49D7B24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1C0E-7345-4366-A697-158632D6C7B1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0B10013-63E4-4430-9326-790493C1C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9EF747E-40A6-483D-B8AC-4C0AA0988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735C-E22F-416B-8B61-81B4941F7E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885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9E9FAA-758A-4F64-9980-372882199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F56B0BF-957A-448F-A9DC-BCE23133F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15CDB1F-F697-4B95-9B08-A2C097B7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1C0E-7345-4366-A697-158632D6C7B1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04A295B-352C-4723-93A8-EF60513D4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AF4BF77-8C19-41A1-808A-B4E5A004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735C-E22F-416B-8B61-81B4941F7E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948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B1FD9CFC-5CFD-43DE-8C0B-71F8928F2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76E2608-512F-47D5-94D4-EF89F4ACD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33DF1DB-6336-4F4A-9C5D-74623CA7E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1C0E-7345-4366-A697-158632D6C7B1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9440636-F88B-4781-BBCD-8E11817F9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297B6A3-B4C0-4481-BF09-E044D73F0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735C-E22F-416B-8B61-81B4941F7E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6540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DD5049-EB9F-49FA-9E77-B9073380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BC494B8-F23F-4676-A194-3604A3494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0A82F0E-44F0-4174-A335-A735A20F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1C0E-7345-4366-A697-158632D6C7B1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34F8F98-4C51-4769-9BEF-21D61505D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C201B8D-76AC-4BD8-9D01-5DE2C0C0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735C-E22F-416B-8B61-81B4941F7E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0110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33C57E-F4FA-4013-8A2B-04F4B7AFE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83C4860-E0DA-45E7-883B-AC9684AB2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27117F0-CA59-4DDF-BB06-906C92AB1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1C0E-7345-4366-A697-158632D6C7B1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1E47048-BF47-4202-BE7E-DE173B08C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F28F23D-E94A-4F06-A2D1-740402122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735C-E22F-416B-8B61-81B4941F7E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233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AFBD29-420F-4FAB-8A66-119D6C4C6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C453F19-C3A1-450F-B451-32750E217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2170FA0-AC7D-4D73-B8DB-4D7F79AF8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623E660-BA7F-413C-9813-30294CC3F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1C0E-7345-4366-A697-158632D6C7B1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A714D69-92A0-4A53-A25D-A24298248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C8C5790-A7BA-4C67-ADF1-D4B51795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735C-E22F-416B-8B61-81B4941F7E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4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4DF15F-D069-4BB6-9180-426498D0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1068CD3-E7FF-4A16-94A3-5E61ACF32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06B58B6-81B7-4DA2-ADD5-7239748FA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1863AEE-6171-48EF-8E43-9A69F69983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3B11AA30-0D95-4440-A66F-1A27C55C7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F985D610-888D-47F2-B259-D0DEFB0A8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1C0E-7345-4366-A697-158632D6C7B1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BF2BEFC-8A51-43A8-9A29-E85F79B1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686DD546-5AA2-4BE6-AFC3-CE40C9DF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735C-E22F-416B-8B61-81B4941F7E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9995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71D09C-CA75-4A1D-927F-3F850C690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761F61E-184D-445A-BC61-68A424937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1C0E-7345-4366-A697-158632D6C7B1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EC4DA82-4F97-43E6-A18D-8E5251EA5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E57961D-8B4F-42FD-9078-86B0CF54B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735C-E22F-416B-8B61-81B4941F7E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1988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2D675AA-E1A2-4516-BE2C-7DBA995C1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1C0E-7345-4366-A697-158632D6C7B1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2A8BC2B-BAD2-4DF3-8915-C26F3F57B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DEB2189-E85F-4EBE-A147-95277010F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735C-E22F-416B-8B61-81B4941F7E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742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EC71AE-6587-4CBC-BCE2-967673406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07F4F05-5107-485A-B148-731450788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20C1DF5-0D86-4E47-B55A-7DB660FE5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B04514D-3EC7-4621-B478-9B0A8D7F3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1C0E-7345-4366-A697-158632D6C7B1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B298F72-FB0F-4B02-B6A9-D25DD0EE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B282080-5C1B-4DFD-941B-09405A3DF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735C-E22F-416B-8B61-81B4941F7E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4782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A94B11-57E7-42BE-9777-BDFEF6284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81BCA977-7576-4B66-A21B-357347053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4CD203F-82A3-47A2-A39E-575F9ACBD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54AEB90-8D38-4758-A94C-EB8EC58BC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1C0E-7345-4366-A697-158632D6C7B1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D7B7EFB-5728-4EC7-BC9E-BBB071CAD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511CEB8-1B3C-47C5-AC68-E8F381A2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735C-E22F-416B-8B61-81B4941F7E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620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9025F934-D2F3-425B-8277-B3C02A9F7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7DB7A6E-C017-4C35-9537-F5BDC021E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636C96A-4318-4E86-A5B0-ED64EAD593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61C0E-7345-4366-A697-158632D6C7B1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DABA93-DC95-4958-B697-C46688769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670586F-E9A1-4B53-B2DE-07D51DF81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C735C-E22F-416B-8B61-81B4941F7E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262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2">
            <a:extLst>
              <a:ext uri="{FF2B5EF4-FFF2-40B4-BE49-F238E27FC236}">
                <a16:creationId xmlns:a16="http://schemas.microsoft.com/office/drawing/2014/main" id="{66654576-3483-48AB-BC33-4DADFEC80B02}"/>
              </a:ext>
            </a:extLst>
          </p:cNvPr>
          <p:cNvGrpSpPr>
            <a:grpSpLocks/>
          </p:cNvGrpSpPr>
          <p:nvPr/>
        </p:nvGrpSpPr>
        <p:grpSpPr bwMode="auto">
          <a:xfrm>
            <a:off x="5057143" y="1379564"/>
            <a:ext cx="2665412" cy="2708275"/>
            <a:chOff x="5536521" y="3501773"/>
            <a:chExt cx="2665465" cy="2288841"/>
          </a:xfrm>
        </p:grpSpPr>
        <p:pic>
          <p:nvPicPr>
            <p:cNvPr id="3" name="Slika 3">
              <a:extLst>
                <a:ext uri="{FF2B5EF4-FFF2-40B4-BE49-F238E27FC236}">
                  <a16:creationId xmlns:a16="http://schemas.microsoft.com/office/drawing/2014/main" id="{2E831E37-933A-46E9-85F7-3C8CFA562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6521" y="3501773"/>
              <a:ext cx="2665465" cy="158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Ravni poveznik 3">
              <a:extLst>
                <a:ext uri="{FF2B5EF4-FFF2-40B4-BE49-F238E27FC236}">
                  <a16:creationId xmlns:a16="http://schemas.microsoft.com/office/drawing/2014/main" id="{81FEE9F2-3AA1-4D0F-9105-E2782D5B0254}"/>
                </a:ext>
              </a:extLst>
            </p:cNvPr>
            <p:cNvCxnSpPr>
              <a:cxnSpLocks/>
            </p:cNvCxnSpPr>
            <p:nvPr/>
          </p:nvCxnSpPr>
          <p:spPr>
            <a:xfrm>
              <a:off x="6876398" y="5084910"/>
              <a:ext cx="0" cy="70570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Ravni poveznik 4">
              <a:extLst>
                <a:ext uri="{FF2B5EF4-FFF2-40B4-BE49-F238E27FC236}">
                  <a16:creationId xmlns:a16="http://schemas.microsoft.com/office/drawing/2014/main" id="{72446F26-2089-4728-8B7C-1EAE4367E873}"/>
                </a:ext>
              </a:extLst>
            </p:cNvPr>
            <p:cNvCxnSpPr>
              <a:cxnSpLocks/>
            </p:cNvCxnSpPr>
            <p:nvPr/>
          </p:nvCxnSpPr>
          <p:spPr>
            <a:xfrm>
              <a:off x="6587467" y="5790614"/>
              <a:ext cx="6223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kstniOkvir 15">
            <a:extLst>
              <a:ext uri="{FF2B5EF4-FFF2-40B4-BE49-F238E27FC236}">
                <a16:creationId xmlns:a16="http://schemas.microsoft.com/office/drawing/2014/main" id="{71326396-8668-4A2E-88E0-7423705AE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972" y="1883928"/>
            <a:ext cx="1936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1600" b="1" dirty="0">
                <a:solidFill>
                  <a:srgbClr val="0070C0"/>
                </a:solidFill>
              </a:rPr>
              <a:t>Za pokretanje projekcije </a:t>
            </a:r>
          </a:p>
          <a:p>
            <a:pPr eaLnBrk="1" hangingPunct="1"/>
            <a:r>
              <a:rPr lang="hr-HR" altLang="sr-Latn-RS" sz="1600" b="1" dirty="0">
                <a:solidFill>
                  <a:srgbClr val="0070C0"/>
                </a:solidFill>
              </a:rPr>
              <a:t>klikni na sličicu platna na dnu ekrana.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3C1A52F-2675-40DE-A6F2-D6CE79211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66" y="1566118"/>
            <a:ext cx="4086653" cy="328438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D178DEF-2216-4AF6-84B3-1DC7425AB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547" y="4500585"/>
            <a:ext cx="8926171" cy="914528"/>
          </a:xfrm>
          <a:prstGeom prst="rect">
            <a:avLst/>
          </a:prstGeom>
        </p:spPr>
      </p:pic>
      <p:sp>
        <p:nvSpPr>
          <p:cNvPr id="9" name="Elipsa 8">
            <a:extLst>
              <a:ext uri="{FF2B5EF4-FFF2-40B4-BE49-F238E27FC236}">
                <a16:creationId xmlns:a16="http://schemas.microsoft.com/office/drawing/2014/main" id="{07ACF515-F514-4A2A-B3E0-41CF47B6F343}"/>
              </a:ext>
            </a:extLst>
          </p:cNvPr>
          <p:cNvSpPr/>
          <p:nvPr/>
        </p:nvSpPr>
        <p:spPr>
          <a:xfrm>
            <a:off x="8217825" y="4850502"/>
            <a:ext cx="681037" cy="63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id="{DAE5BBCA-E4E5-4F66-A548-C9ED7FF6321D}"/>
              </a:ext>
            </a:extLst>
          </p:cNvPr>
          <p:cNvSpPr/>
          <p:nvPr/>
        </p:nvSpPr>
        <p:spPr>
          <a:xfrm rot="18860366">
            <a:off x="7356616" y="3192871"/>
            <a:ext cx="364191" cy="188468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261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65F5C15A-61B2-421A-B623-8A8979FF546D}"/>
              </a:ext>
            </a:extLst>
          </p:cNvPr>
          <p:cNvGrpSpPr/>
          <p:nvPr/>
        </p:nvGrpSpPr>
        <p:grpSpPr>
          <a:xfrm>
            <a:off x="131505" y="135957"/>
            <a:ext cx="8129391" cy="1977058"/>
            <a:chOff x="485281" y="29833"/>
            <a:chExt cx="8088876" cy="1977058"/>
          </a:xfrm>
        </p:grpSpPr>
        <p:sp>
          <p:nvSpPr>
            <p:cNvPr id="4" name="Dijagram toka: Ručni unos 3">
              <a:extLst>
                <a:ext uri="{FF2B5EF4-FFF2-40B4-BE49-F238E27FC236}">
                  <a16:creationId xmlns:a16="http://schemas.microsoft.com/office/drawing/2014/main" id="{545D7D11-8509-420D-844F-D99C88E61DB5}"/>
                </a:ext>
              </a:extLst>
            </p:cNvPr>
            <p:cNvSpPr/>
            <p:nvPr/>
          </p:nvSpPr>
          <p:spPr>
            <a:xfrm>
              <a:off x="1528368" y="29833"/>
              <a:ext cx="7045789" cy="1438566"/>
            </a:xfrm>
            <a:prstGeom prst="flowChartManualInpu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" name="TekstniOkvir 4">
              <a:extLst>
                <a:ext uri="{FF2B5EF4-FFF2-40B4-BE49-F238E27FC236}">
                  <a16:creationId xmlns:a16="http://schemas.microsoft.com/office/drawing/2014/main" id="{44DD1045-177D-4B65-A0BB-31E29FB9403F}"/>
                </a:ext>
              </a:extLst>
            </p:cNvPr>
            <p:cNvSpPr txBox="1"/>
            <p:nvPr/>
          </p:nvSpPr>
          <p:spPr>
            <a:xfrm>
              <a:off x="2133277" y="191886"/>
              <a:ext cx="60660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7200" b="1" dirty="0">
                  <a:solidFill>
                    <a:schemeClr val="bg1"/>
                  </a:solidFill>
                  <a:latin typeface="Verdana Pro Light" panose="020B0604020202020204" pitchFamily="34" charset="0"/>
                </a:rPr>
                <a:t>Hrvatski jezik</a:t>
              </a:r>
            </a:p>
          </p:txBody>
        </p:sp>
        <p:pic>
          <p:nvPicPr>
            <p:cNvPr id="6" name="Picture 2" descr="Slikovni rezultat za zlatna vrata 2">
              <a:extLst>
                <a:ext uri="{FF2B5EF4-FFF2-40B4-BE49-F238E27FC236}">
                  <a16:creationId xmlns:a16="http://schemas.microsoft.com/office/drawing/2014/main" id="{4B992B62-386B-4C06-9D60-EB031A3CA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67102">
              <a:off x="485281" y="140639"/>
              <a:ext cx="1382841" cy="1866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Dijagram toka: Ručni unos 7">
            <a:extLst>
              <a:ext uri="{FF2B5EF4-FFF2-40B4-BE49-F238E27FC236}">
                <a16:creationId xmlns:a16="http://schemas.microsoft.com/office/drawing/2014/main" id="{34F57AFB-23F6-424B-B8DA-609A2B7C0210}"/>
              </a:ext>
            </a:extLst>
          </p:cNvPr>
          <p:cNvSpPr/>
          <p:nvPr/>
        </p:nvSpPr>
        <p:spPr>
          <a:xfrm flipH="1">
            <a:off x="5680411" y="3975544"/>
            <a:ext cx="6151219" cy="1514750"/>
          </a:xfrm>
          <a:prstGeom prst="flowChartManualInpu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5400" b="1" dirty="0">
                <a:solidFill>
                  <a:schemeClr val="bg1"/>
                </a:solidFill>
                <a:latin typeface="Verdana Pro Light" panose="020B0604020202020204" pitchFamily="34" charset="0"/>
              </a:rPr>
              <a:t>Glazbena kultura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60CDBD3-55C1-46F5-9972-CF96224A1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773" y="2416443"/>
            <a:ext cx="3339127" cy="187689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B9DA85D1-F3FF-46BC-9A5E-E14505099600}"/>
              </a:ext>
            </a:extLst>
          </p:cNvPr>
          <p:cNvSpPr txBox="1"/>
          <p:nvPr/>
        </p:nvSpPr>
        <p:spPr>
          <a:xfrm>
            <a:off x="2152371" y="2113015"/>
            <a:ext cx="3413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>
                <a:solidFill>
                  <a:schemeClr val="accent5">
                    <a:lumMod val="75000"/>
                  </a:schemeClr>
                </a:solidFill>
              </a:rPr>
              <a:t>Najljepša boja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54C8F445-E650-418F-886D-56F110E6BBAF}"/>
              </a:ext>
            </a:extLst>
          </p:cNvPr>
          <p:cNvSpPr txBox="1"/>
          <p:nvPr/>
        </p:nvSpPr>
        <p:spPr>
          <a:xfrm>
            <a:off x="8366914" y="5693413"/>
            <a:ext cx="12041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>
                <a:solidFill>
                  <a:srgbClr val="FF0000"/>
                </a:solidFill>
              </a:rPr>
              <a:t>Boje</a:t>
            </a:r>
          </a:p>
        </p:txBody>
      </p:sp>
    </p:spTree>
    <p:extLst>
      <p:ext uri="{BB962C8B-B14F-4D97-AF65-F5344CB8AC3E}">
        <p14:creationId xmlns:p14="http://schemas.microsoft.com/office/powerpoint/2010/main" val="3466541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8 - Boje">
            <a:hlinkClick r:id="" action="ppaction://media"/>
            <a:extLst>
              <a:ext uri="{FF2B5EF4-FFF2-40B4-BE49-F238E27FC236}">
                <a16:creationId xmlns:a16="http://schemas.microsoft.com/office/drawing/2014/main" id="{253FC8BA-BD0E-4BDA-9BE8-38D4E86DA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8678" y="462609"/>
            <a:ext cx="609600" cy="6096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2A5091D-C44B-4D85-8618-7B91A031B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476">
            <a:off x="3439752" y="3836842"/>
            <a:ext cx="2948752" cy="273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F8B8C7D0-CA78-43EC-9B15-55D5BBC9625F}"/>
              </a:ext>
            </a:extLst>
          </p:cNvPr>
          <p:cNvSpPr/>
          <p:nvPr/>
        </p:nvSpPr>
        <p:spPr>
          <a:xfrm>
            <a:off x="4914128" y="1616766"/>
            <a:ext cx="2864898" cy="2259496"/>
          </a:xfrm>
          <a:prstGeom prst="wedgeEllipseCallout">
            <a:avLst>
              <a:gd name="adj1" fmla="val -40124"/>
              <a:gd name="adj2" fmla="val 8926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Klikni na zvučnik i poslušaj pjesmu o bojama!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CC683A31-C407-4AE5-A1F1-DFD5F59D0B5C}"/>
              </a:ext>
            </a:extLst>
          </p:cNvPr>
          <p:cNvSpPr txBox="1"/>
          <p:nvPr/>
        </p:nvSpPr>
        <p:spPr>
          <a:xfrm>
            <a:off x="6542149" y="381879"/>
            <a:ext cx="2473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solidFill>
                  <a:srgbClr val="FF0000"/>
                </a:solidFill>
              </a:rPr>
              <a:t>Pjesma </a:t>
            </a:r>
            <a:r>
              <a:rPr lang="hr-HR" sz="3600" b="1" dirty="0">
                <a:solidFill>
                  <a:srgbClr val="FF0000"/>
                </a:solidFill>
              </a:rPr>
              <a:t>Boje</a:t>
            </a:r>
          </a:p>
        </p:txBody>
      </p:sp>
    </p:spTree>
    <p:extLst>
      <p:ext uri="{BB962C8B-B14F-4D97-AF65-F5344CB8AC3E}">
        <p14:creationId xmlns:p14="http://schemas.microsoft.com/office/powerpoint/2010/main" val="203722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rce 3">
            <a:extLst>
              <a:ext uri="{FF2B5EF4-FFF2-40B4-BE49-F238E27FC236}">
                <a16:creationId xmlns:a16="http://schemas.microsoft.com/office/drawing/2014/main" id="{F0CCF618-7280-4838-BBC1-FC682D1DC791}"/>
              </a:ext>
            </a:extLst>
          </p:cNvPr>
          <p:cNvSpPr/>
          <p:nvPr/>
        </p:nvSpPr>
        <p:spPr>
          <a:xfrm>
            <a:off x="2155810" y="1109582"/>
            <a:ext cx="3455889" cy="341681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FAEF51E-605F-49D8-9768-F401DF3C4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476">
            <a:off x="8019537" y="3460033"/>
            <a:ext cx="2948752" cy="273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id="{5F3121E0-B6EF-44AA-BD1B-DB4CF5547D5B}"/>
              </a:ext>
            </a:extLst>
          </p:cNvPr>
          <p:cNvSpPr/>
          <p:nvPr/>
        </p:nvSpPr>
        <p:spPr>
          <a:xfrm>
            <a:off x="6974938" y="195182"/>
            <a:ext cx="3706314" cy="1828799"/>
          </a:xfrm>
          <a:prstGeom prst="wedgeEllipseCallout">
            <a:avLst>
              <a:gd name="adj1" fmla="val 7086"/>
              <a:gd name="adj2" fmla="val 11919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Znaš li zašto je srce najčešće obojano crveno?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47B0B81-F966-40AC-AC77-1F317D4FD399}"/>
              </a:ext>
            </a:extLst>
          </p:cNvPr>
          <p:cNvSpPr txBox="1"/>
          <p:nvPr/>
        </p:nvSpPr>
        <p:spPr>
          <a:xfrm>
            <a:off x="1754619" y="4982817"/>
            <a:ext cx="4341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/>
              <a:t>Crvena je boja ljubavi!</a:t>
            </a:r>
          </a:p>
        </p:txBody>
      </p:sp>
    </p:spTree>
    <p:extLst>
      <p:ext uri="{BB962C8B-B14F-4D97-AF65-F5344CB8AC3E}">
        <p14:creationId xmlns:p14="http://schemas.microsoft.com/office/powerpoint/2010/main" val="2746949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B165C341-13DF-41B2-8BF4-6B979246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476">
            <a:off x="762813" y="3770581"/>
            <a:ext cx="2948752" cy="273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1EA304EC-AC7F-4A9C-9A26-9619FF67C0E0}"/>
              </a:ext>
            </a:extLst>
          </p:cNvPr>
          <p:cNvSpPr/>
          <p:nvPr/>
        </p:nvSpPr>
        <p:spPr>
          <a:xfrm>
            <a:off x="2237189" y="2213113"/>
            <a:ext cx="2864898" cy="1596887"/>
          </a:xfrm>
          <a:prstGeom prst="wedgeEllipseCallout">
            <a:avLst>
              <a:gd name="adj1" fmla="val -40124"/>
              <a:gd name="adj2" fmla="val 8926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Koja je tvoja omiljena boja?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CD20A1F-20D1-48DE-A6DE-05B0E04EF7D2}"/>
              </a:ext>
            </a:extLst>
          </p:cNvPr>
          <p:cNvSpPr txBox="1"/>
          <p:nvPr/>
        </p:nvSpPr>
        <p:spPr>
          <a:xfrm>
            <a:off x="5298635" y="504953"/>
            <a:ext cx="6574846" cy="34163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hr-HR" sz="3600" dirty="0"/>
              <a:t>Dovrši rečenice i zapiši ih u bilježnicu:</a:t>
            </a:r>
          </a:p>
          <a:p>
            <a:endParaRPr lang="hr-HR" sz="3600" dirty="0"/>
          </a:p>
          <a:p>
            <a:r>
              <a:rPr lang="hr-HR" sz="3600" dirty="0"/>
              <a:t>Moja najljepša boja je _______</a:t>
            </a:r>
          </a:p>
          <a:p>
            <a:endParaRPr lang="hr-HR" sz="3600" dirty="0"/>
          </a:p>
          <a:p>
            <a:r>
              <a:rPr lang="hr-HR" sz="3600" dirty="0"/>
              <a:t>To je boja 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285961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45BDDFD3-1511-4B77-9A85-23E401439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27541">
            <a:off x="4937550" y="1050431"/>
            <a:ext cx="6766640" cy="4578625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F35331D6-8F08-4EB9-8330-4F8C00B8F9BA}"/>
              </a:ext>
            </a:extLst>
          </p:cNvPr>
          <p:cNvGrpSpPr/>
          <p:nvPr/>
        </p:nvGrpSpPr>
        <p:grpSpPr>
          <a:xfrm>
            <a:off x="241357" y="2345634"/>
            <a:ext cx="4839562" cy="4111503"/>
            <a:chOff x="220801" y="1153199"/>
            <a:chExt cx="6986051" cy="5503982"/>
          </a:xfrm>
        </p:grpSpPr>
        <p:pic>
          <p:nvPicPr>
            <p:cNvPr id="3" name="Slika 2">
              <a:extLst>
                <a:ext uri="{FF2B5EF4-FFF2-40B4-BE49-F238E27FC236}">
                  <a16:creationId xmlns:a16="http://schemas.microsoft.com/office/drawing/2014/main" id="{E4EBB08A-B375-45BB-A199-4BB228142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01" y="2994818"/>
              <a:ext cx="4319588" cy="366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blačić za govor: ovalni 3">
              <a:extLst>
                <a:ext uri="{FF2B5EF4-FFF2-40B4-BE49-F238E27FC236}">
                  <a16:creationId xmlns:a16="http://schemas.microsoft.com/office/drawing/2014/main" id="{D2ADD44B-CD3C-461E-AC37-354EBEEBEB5B}"/>
                </a:ext>
              </a:extLst>
            </p:cNvPr>
            <p:cNvSpPr/>
            <p:nvPr/>
          </p:nvSpPr>
          <p:spPr>
            <a:xfrm>
              <a:off x="3913913" y="1153199"/>
              <a:ext cx="3292939" cy="2661589"/>
            </a:xfrm>
            <a:prstGeom prst="wedgeEllipseCallout">
              <a:avLst>
                <a:gd name="adj1" fmla="val -80661"/>
                <a:gd name="adj2" fmla="val 379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000" b="1" dirty="0"/>
                <a:t>Otvori 102. str. i pročitaj pjesmu  </a:t>
              </a:r>
            </a:p>
            <a:p>
              <a:pPr algn="ctr"/>
              <a:r>
                <a:rPr lang="hr-HR" sz="2000" b="1" dirty="0"/>
                <a:t>Najljepša boja.</a:t>
              </a:r>
            </a:p>
            <a:p>
              <a:pPr algn="ctr"/>
              <a:endParaRPr lang="hr-H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28787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7578274-96D0-4C14-926A-6B3C8546AA4C}"/>
              </a:ext>
            </a:extLst>
          </p:cNvPr>
          <p:cNvSpPr txBox="1">
            <a:spLocks/>
          </p:cNvSpPr>
          <p:nvPr/>
        </p:nvSpPr>
        <p:spPr>
          <a:xfrm>
            <a:off x="319377" y="663422"/>
            <a:ext cx="7921625" cy="58500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hr-HR" sz="20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hr-HR" sz="2000" dirty="0"/>
              <a:t>1. Ova pjesma ima četiri _______________________.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hr-HR" sz="2000" dirty="0"/>
              <a:t>2. Kitice nemaju jednak broj _______________________.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hr-HR" sz="2000" dirty="0"/>
              <a:t>3. Pjesma govori o _______________________.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hr-HR" sz="2000" dirty="0"/>
              <a:t>4. Da su sve boje lijepe, misli _______________________.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hr-HR" sz="2000" dirty="0"/>
              <a:t>5. Mački je najljepša _________________________.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hr-HR" sz="2000" dirty="0"/>
              <a:t>6. Krava misli da sve treba biti ________________________________.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hr-HR" sz="2000" dirty="0"/>
              <a:t>7. Što o bojama misli sova? 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hr-HR" sz="2000" dirty="0"/>
              <a:t>8. Poslušaj još jedanput pjesmu </a:t>
            </a:r>
            <a:r>
              <a:rPr lang="hr-HR" sz="2000" i="1" dirty="0"/>
              <a:t>Boje</a:t>
            </a:r>
            <a:r>
              <a:rPr lang="hr-HR" sz="2000" dirty="0"/>
              <a:t>. Napiši što je u pjesmi Boje obojeno       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hr-HR" sz="2000" dirty="0"/>
              <a:t>     bojama iz pjesme </a:t>
            </a:r>
            <a:r>
              <a:rPr lang="hr-HR" sz="2000" i="1" dirty="0"/>
              <a:t>Najljepša boja</a:t>
            </a:r>
            <a:r>
              <a:rPr lang="hr-HR" sz="2000" dirty="0"/>
              <a:t>!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hr-HR" sz="2000" dirty="0"/>
              <a:t>9. Što je još u prirodi obojano bojama iz pjesme Boje?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3CBD29F-C45A-41DB-83A0-58C8F50D8C57}"/>
              </a:ext>
            </a:extLst>
          </p:cNvPr>
          <p:cNvSpPr txBox="1"/>
          <p:nvPr/>
        </p:nvSpPr>
        <p:spPr>
          <a:xfrm>
            <a:off x="4035023" y="0"/>
            <a:ext cx="3413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>
                <a:solidFill>
                  <a:srgbClr val="FF0000"/>
                </a:solidFill>
              </a:rPr>
              <a:t>Najljepša boja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01C79C95-2E25-4C3C-A80F-81FC5C4A8C54}"/>
              </a:ext>
            </a:extLst>
          </p:cNvPr>
          <p:cNvSpPr/>
          <p:nvPr/>
        </p:nvSpPr>
        <p:spPr>
          <a:xfrm rot="1048135">
            <a:off x="8730440" y="1072708"/>
            <a:ext cx="2913587" cy="1215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/>
              <a:t>Prepiši i dopuni rečenice!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37C90ED2-F156-439D-A091-A68B8D21CE7D}"/>
              </a:ext>
            </a:extLst>
          </p:cNvPr>
          <p:cNvGrpSpPr/>
          <p:nvPr/>
        </p:nvGrpSpPr>
        <p:grpSpPr>
          <a:xfrm>
            <a:off x="9201200" y="2388026"/>
            <a:ext cx="1260499" cy="1218296"/>
            <a:chOff x="8412389" y="5438417"/>
            <a:chExt cx="924663" cy="1056725"/>
          </a:xfrm>
        </p:grpSpPr>
        <p:sp>
          <p:nvSpPr>
            <p:cNvPr id="6" name="Pravokutnik 5">
              <a:extLst>
                <a:ext uri="{FF2B5EF4-FFF2-40B4-BE49-F238E27FC236}">
                  <a16:creationId xmlns:a16="http://schemas.microsoft.com/office/drawing/2014/main" id="{72D5744F-6423-4A6E-8FAB-8059F8B1255A}"/>
                </a:ext>
              </a:extLst>
            </p:cNvPr>
            <p:cNvSpPr/>
            <p:nvPr/>
          </p:nvSpPr>
          <p:spPr>
            <a:xfrm rot="1451749">
              <a:off x="8412389" y="5857239"/>
              <a:ext cx="919386" cy="63790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3AC33596-CA77-403E-AE4D-A9D7CFEC4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4533" y="5438417"/>
              <a:ext cx="642519" cy="642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8204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AEBF0D99-BDE5-4379-9E77-9945B9769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26" y="2874287"/>
            <a:ext cx="4319588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lačić za govor: ovalni 10">
            <a:extLst>
              <a:ext uri="{FF2B5EF4-FFF2-40B4-BE49-F238E27FC236}">
                <a16:creationId xmlns:a16="http://schemas.microsoft.com/office/drawing/2014/main" id="{F1F337D7-643E-44BE-B234-579871A8B93E}"/>
              </a:ext>
            </a:extLst>
          </p:cNvPr>
          <p:cNvSpPr/>
          <p:nvPr/>
        </p:nvSpPr>
        <p:spPr>
          <a:xfrm>
            <a:off x="1443752" y="419755"/>
            <a:ext cx="3292940" cy="2218078"/>
          </a:xfrm>
          <a:prstGeom prst="wedgeEllipseCallout">
            <a:avLst>
              <a:gd name="adj1" fmla="val 42889"/>
              <a:gd name="adj2" fmla="val 798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dirty="0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0980B421-0A08-4F2A-9618-BF2F870FD151}"/>
              </a:ext>
            </a:extLst>
          </p:cNvPr>
          <p:cNvSpPr/>
          <p:nvPr/>
        </p:nvSpPr>
        <p:spPr>
          <a:xfrm>
            <a:off x="1771784" y="743964"/>
            <a:ext cx="26368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sr-Latn-R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Nauči čitati </a:t>
            </a:r>
          </a:p>
          <a:p>
            <a:r>
              <a:rPr lang="hr-HR" altLang="sr-Latn-R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pjesmu </a:t>
            </a:r>
          </a:p>
          <a:p>
            <a:r>
              <a:rPr lang="hr-HR" altLang="sr-Latn-R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Najljepša boja.</a:t>
            </a:r>
            <a:endParaRPr lang="hr-HR" sz="3200" dirty="0">
              <a:solidFill>
                <a:schemeClr val="bg1"/>
              </a:solidFill>
            </a:endParaRPr>
          </a:p>
        </p:txBody>
      </p:sp>
      <p:sp>
        <p:nvSpPr>
          <p:cNvPr id="13" name="Oblačić za govor: ovalni 12">
            <a:extLst>
              <a:ext uri="{FF2B5EF4-FFF2-40B4-BE49-F238E27FC236}">
                <a16:creationId xmlns:a16="http://schemas.microsoft.com/office/drawing/2014/main" id="{42775B03-8505-4EB5-BF6E-BDF557534215}"/>
              </a:ext>
            </a:extLst>
          </p:cNvPr>
          <p:cNvSpPr/>
          <p:nvPr/>
        </p:nvSpPr>
        <p:spPr>
          <a:xfrm>
            <a:off x="7422953" y="188828"/>
            <a:ext cx="2911185" cy="3107650"/>
          </a:xfrm>
          <a:prstGeom prst="wedgeEllipseCallout">
            <a:avLst>
              <a:gd name="adj1" fmla="val -81748"/>
              <a:gd name="adj2" fmla="val 53866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bg1"/>
                </a:solidFill>
              </a:rPr>
              <a:t>Pročitaj pjesmu glasno i ako možeš snimi svoj glas na WhatsApp i pošalji mi!</a:t>
            </a:r>
          </a:p>
        </p:txBody>
      </p:sp>
    </p:spTree>
    <p:extLst>
      <p:ext uri="{BB962C8B-B14F-4D97-AF65-F5344CB8AC3E}">
        <p14:creationId xmlns:p14="http://schemas.microsoft.com/office/powerpoint/2010/main" val="37050013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193</Words>
  <Application>Microsoft Office PowerPoint</Application>
  <PresentationFormat>Široki zaslon</PresentationFormat>
  <Paragraphs>35</Paragraphs>
  <Slides>8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Verdana Pro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Vlado Jandrasek</dc:creator>
  <cp:lastModifiedBy>Vlado Jandrasek</cp:lastModifiedBy>
  <cp:revision>6</cp:revision>
  <dcterms:created xsi:type="dcterms:W3CDTF">2020-04-02T07:18:44Z</dcterms:created>
  <dcterms:modified xsi:type="dcterms:W3CDTF">2020-04-02T08:19:19Z</dcterms:modified>
</cp:coreProperties>
</file>